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notesSlides/notesSlide1.xml" ContentType="application/vnd.openxmlformats-officedocument.presentationml.notesSlide+xml"/>
  <Override PartName="/ppt/tags/tag13.xml" ContentType="application/vnd.openxmlformats-officedocument.presentationml.tags+xml"/>
  <Override PartName="/ppt/notesSlides/notesSlide2.xml" ContentType="application/vnd.openxmlformats-officedocument.presentationml.notesSlide+xml"/>
  <Override PartName="/ppt/tags/tag14.xml" ContentType="application/vnd.openxmlformats-officedocument.presentationml.tags+xml"/>
  <Override PartName="/ppt/notesSlides/notesSlide3.xml" ContentType="application/vnd.openxmlformats-officedocument.presentationml.notesSlide+xml"/>
  <Override PartName="/ppt/tags/tag15.xml" ContentType="application/vnd.openxmlformats-officedocument.presentationml.tags+xml"/>
  <Override PartName="/ppt/tags/tag16.xml" ContentType="application/vnd.openxmlformats-officedocument.presentationml.tags+xml"/>
  <Override PartName="/ppt/notesSlides/notesSlide4.xml" ContentType="application/vnd.openxmlformats-officedocument.presentationml.notesSlide+xml"/>
  <Override PartName="/ppt/tags/tag17.xml" ContentType="application/vnd.openxmlformats-officedocument.presentationml.tags+xml"/>
  <Override PartName="/ppt/notesSlides/notesSlide5.xml" ContentType="application/vnd.openxmlformats-officedocument.presentationml.notesSlide+xml"/>
  <Override PartName="/ppt/tags/tag18.xml" ContentType="application/vnd.openxmlformats-officedocument.presentationml.tags+xml"/>
  <Override PartName="/ppt/notesSlides/notesSlide6.xml" ContentType="application/vnd.openxmlformats-officedocument.presentationml.notesSlide+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9"/>
  </p:notesMasterIdLst>
  <p:sldIdLst>
    <p:sldId id="384" r:id="rId2"/>
    <p:sldId id="382" r:id="rId3"/>
    <p:sldId id="385" r:id="rId4"/>
    <p:sldId id="256" r:id="rId5"/>
    <p:sldId id="295" r:id="rId6"/>
    <p:sldId id="293" r:id="rId7"/>
    <p:sldId id="294" r:id="rId8"/>
    <p:sldId id="268" r:id="rId9"/>
    <p:sldId id="313" r:id="rId10"/>
    <p:sldId id="379" r:id="rId11"/>
    <p:sldId id="290" r:id="rId12"/>
    <p:sldId id="300" r:id="rId13"/>
    <p:sldId id="301" r:id="rId14"/>
    <p:sldId id="302" r:id="rId15"/>
    <p:sldId id="303" r:id="rId16"/>
    <p:sldId id="305" r:id="rId17"/>
    <p:sldId id="291" r:id="rId18"/>
    <p:sldId id="349" r:id="rId19"/>
    <p:sldId id="350" r:id="rId20"/>
    <p:sldId id="374" r:id="rId21"/>
    <p:sldId id="299" r:id="rId22"/>
    <p:sldId id="344" r:id="rId23"/>
    <p:sldId id="346" r:id="rId24"/>
    <p:sldId id="348" r:id="rId25"/>
    <p:sldId id="298" r:id="rId26"/>
    <p:sldId id="342" r:id="rId27"/>
    <p:sldId id="380" r:id="rId28"/>
    <p:sldId id="381" r:id="rId29"/>
    <p:sldId id="292" r:id="rId30"/>
    <p:sldId id="335" r:id="rId31"/>
    <p:sldId id="337" r:id="rId32"/>
    <p:sldId id="341" r:id="rId33"/>
    <p:sldId id="304" r:id="rId34"/>
    <p:sldId id="377" r:id="rId35"/>
    <p:sldId id="378" r:id="rId36"/>
    <p:sldId id="312" r:id="rId37"/>
    <p:sldId id="274" r:id="rId38"/>
  </p:sldIdLst>
  <p:sldSz cx="9144000" cy="5143500" type="screen16x9"/>
  <p:notesSz cx="6858000" cy="9144000"/>
  <p:defaultTex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Calibri" panose="020F0502020204030204"/>
      </a:defRPr>
    </a:lvl1pPr>
    <a:lvl2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Calibri" panose="020F0502020204030204"/>
      </a:defRPr>
    </a:lvl2pPr>
    <a:lvl3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Calibri" panose="020F0502020204030204"/>
      </a:defRPr>
    </a:lvl3pPr>
    <a:lvl4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Calibri" panose="020F0502020204030204"/>
      </a:defRPr>
    </a:lvl4pPr>
    <a:lvl5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Calibri" panose="020F0502020204030204"/>
      </a:defRPr>
    </a:lvl5pPr>
    <a:lvl6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Calibri" panose="020F0502020204030204"/>
      </a:defRPr>
    </a:lvl6pPr>
    <a:lvl7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Calibri" panose="020F0502020204030204"/>
      </a:defRPr>
    </a:lvl7pPr>
    <a:lvl8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Calibri" panose="020F0502020204030204"/>
      </a:defRPr>
    </a:lvl8pPr>
    <a:lvl9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Calibri" panose="020F0502020204030204"/>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D27102A9-8310-4765-A935-A1911B00CA55}" styleName="浅色样式 1 - 强调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E8B1032C-EA38-4F05-BA0D-38AFFFC7BED3}" styleName="浅色样式 3 - 强调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68D230F3-CF80-4859-8CE7-A43EE81993B5}" styleName="浅色样式 1 - 强调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775DCB02-9BB8-47FD-8907-85C794F793BA}" styleName="主题样式 1 - 强调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132" autoAdjust="0"/>
    <p:restoredTop sz="94660"/>
  </p:normalViewPr>
  <p:slideViewPr>
    <p:cSldViewPr snapToGrid="0">
      <p:cViewPr varScale="1">
        <p:scale>
          <a:sx n="97" d="100"/>
          <a:sy n="97" d="100"/>
        </p:scale>
        <p:origin x="540"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9" name="Shape 139"/>
          <p:cNvSpPr>
            <a:spLocks noGrp="1" noRot="1" noChangeAspect="1"/>
          </p:cNvSpPr>
          <p:nvPr>
            <p:ph type="sldImg"/>
          </p:nvPr>
        </p:nvSpPr>
        <p:spPr>
          <a:xfrm>
            <a:off x="1143000" y="685800"/>
            <a:ext cx="4572000" cy="3429000"/>
          </a:xfrm>
          <a:prstGeom prst="rect">
            <a:avLst/>
          </a:prstGeom>
        </p:spPr>
        <p:txBody>
          <a:bodyPr/>
          <a:lstStyle/>
          <a:p>
            <a:endParaRPr/>
          </a:p>
        </p:txBody>
      </p:sp>
      <p:sp>
        <p:nvSpPr>
          <p:cNvPr id="140" name="Shape 140"/>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defRPr sz="1200">
        <a:latin typeface="+mn-lt"/>
        <a:ea typeface="+mn-ea"/>
        <a:cs typeface="+mn-cs"/>
        <a:sym typeface="Calibri" panose="020F0502020204030204"/>
      </a:defRPr>
    </a:lvl1pPr>
    <a:lvl2pPr indent="228600" latinLnBrk="0">
      <a:defRPr sz="1200">
        <a:latin typeface="+mn-lt"/>
        <a:ea typeface="+mn-ea"/>
        <a:cs typeface="+mn-cs"/>
        <a:sym typeface="Calibri" panose="020F0502020204030204"/>
      </a:defRPr>
    </a:lvl2pPr>
    <a:lvl3pPr indent="457200" latinLnBrk="0">
      <a:defRPr sz="1200">
        <a:latin typeface="+mn-lt"/>
        <a:ea typeface="+mn-ea"/>
        <a:cs typeface="+mn-cs"/>
        <a:sym typeface="Calibri" panose="020F0502020204030204"/>
      </a:defRPr>
    </a:lvl3pPr>
    <a:lvl4pPr indent="685800" latinLnBrk="0">
      <a:defRPr sz="1200">
        <a:latin typeface="+mn-lt"/>
        <a:ea typeface="+mn-ea"/>
        <a:cs typeface="+mn-cs"/>
        <a:sym typeface="Calibri" panose="020F0502020204030204"/>
      </a:defRPr>
    </a:lvl4pPr>
    <a:lvl5pPr indent="914400" latinLnBrk="0">
      <a:defRPr sz="1200">
        <a:latin typeface="+mn-lt"/>
        <a:ea typeface="+mn-ea"/>
        <a:cs typeface="+mn-cs"/>
        <a:sym typeface="Calibri" panose="020F0502020204030204"/>
      </a:defRPr>
    </a:lvl5pPr>
    <a:lvl6pPr indent="1143000" latinLnBrk="0">
      <a:defRPr sz="1200">
        <a:latin typeface="+mn-lt"/>
        <a:ea typeface="+mn-ea"/>
        <a:cs typeface="+mn-cs"/>
        <a:sym typeface="Calibri" panose="020F0502020204030204"/>
      </a:defRPr>
    </a:lvl6pPr>
    <a:lvl7pPr indent="1371600" latinLnBrk="0">
      <a:defRPr sz="1200">
        <a:latin typeface="+mn-lt"/>
        <a:ea typeface="+mn-ea"/>
        <a:cs typeface="+mn-cs"/>
        <a:sym typeface="Calibri" panose="020F0502020204030204"/>
      </a:defRPr>
    </a:lvl7pPr>
    <a:lvl8pPr indent="1600200" latinLnBrk="0">
      <a:defRPr sz="1200">
        <a:latin typeface="+mn-lt"/>
        <a:ea typeface="+mn-ea"/>
        <a:cs typeface="+mn-cs"/>
        <a:sym typeface="Calibri" panose="020F0502020204030204"/>
      </a:defRPr>
    </a:lvl8pPr>
    <a:lvl9pPr indent="1828800" latinLnBrk="0">
      <a:defRPr sz="1200">
        <a:latin typeface="+mn-lt"/>
        <a:ea typeface="+mn-ea"/>
        <a:cs typeface="+mn-cs"/>
        <a:sym typeface="Calibri" panose="020F050202020403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7798753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8489638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0710611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标题幻灯片 0">
    <p:spTree>
      <p:nvGrpSpPr>
        <p:cNvPr id="1" name=""/>
        <p:cNvGrpSpPr/>
        <p:nvPr/>
      </p:nvGrpSpPr>
      <p:grpSpPr>
        <a:xfrm>
          <a:off x="0" y="0"/>
          <a:ext cx="0" cy="0"/>
          <a:chOff x="0" y="0"/>
          <a:chExt cx="0" cy="0"/>
        </a:xfrm>
      </p:grpSpPr>
      <p:sp>
        <p:nvSpPr>
          <p:cNvPr id="20" name="标题文本"/>
          <p:cNvSpPr txBox="1">
            <a:spLocks noGrp="1"/>
          </p:cNvSpPr>
          <p:nvPr>
            <p:ph type="title" hasCustomPrompt="1"/>
          </p:nvPr>
        </p:nvSpPr>
        <p:spPr>
          <a:xfrm>
            <a:off x="685800" y="1597819"/>
            <a:ext cx="7772400" cy="1102521"/>
          </a:xfrm>
          <a:prstGeom prst="rect">
            <a:avLst/>
          </a:prstGeom>
        </p:spPr>
        <p:txBody>
          <a:bodyPr/>
          <a:lstStyle/>
          <a:p>
            <a:r>
              <a:t>标题文本</a:t>
            </a:r>
          </a:p>
        </p:txBody>
      </p:sp>
      <p:sp>
        <p:nvSpPr>
          <p:cNvPr id="21" name="正文级别 1…"/>
          <p:cNvSpPr txBox="1">
            <a:spLocks noGrp="1"/>
          </p:cNvSpPr>
          <p:nvPr>
            <p:ph type="body" sz="quarter" idx="1" hasCustomPrompt="1"/>
          </p:nvPr>
        </p:nvSpPr>
        <p:spPr>
          <a:xfrm>
            <a:off x="1371600" y="2914650"/>
            <a:ext cx="6400800" cy="1314450"/>
          </a:xfrm>
          <a:prstGeom prst="rect">
            <a:avLst/>
          </a:prstGeom>
        </p:spPr>
        <p:txBody>
          <a:bodyPr/>
          <a:lstStyle>
            <a:lvl1pPr marL="0" indent="0" algn="ctr">
              <a:buSzTx/>
              <a:buFontTx/>
              <a:buNone/>
              <a:defRPr>
                <a:solidFill>
                  <a:srgbClr val="888888"/>
                </a:solidFill>
              </a:defRPr>
            </a:lvl1pPr>
            <a:lvl2pPr marL="0" indent="0" algn="ctr">
              <a:buSzTx/>
              <a:buFontTx/>
              <a:buNone/>
              <a:defRPr>
                <a:solidFill>
                  <a:srgbClr val="888888"/>
                </a:solidFill>
              </a:defRPr>
            </a:lvl2pPr>
            <a:lvl3pPr marL="0" indent="0" algn="ctr">
              <a:buSzTx/>
              <a:buFontTx/>
              <a:buNone/>
              <a:defRPr>
                <a:solidFill>
                  <a:srgbClr val="888888"/>
                </a:solidFill>
              </a:defRPr>
            </a:lvl3pPr>
            <a:lvl4pPr marL="0" indent="0" algn="ctr">
              <a:buSzTx/>
              <a:buFontTx/>
              <a:buNone/>
              <a:defRPr>
                <a:solidFill>
                  <a:srgbClr val="888888"/>
                </a:solidFill>
              </a:defRPr>
            </a:lvl4pPr>
            <a:lvl5pPr marL="0" indent="0" algn="ctr">
              <a:buSzTx/>
              <a:buFontTx/>
              <a:buNone/>
              <a:defRPr>
                <a:solidFill>
                  <a:srgbClr val="888888"/>
                </a:solidFill>
              </a:defRPr>
            </a:lvl5pPr>
          </a:lstStyle>
          <a:p>
            <a:r>
              <a:t>正文级别 1</a:t>
            </a:r>
          </a:p>
          <a:p>
            <a:pPr lvl="1"/>
            <a:r>
              <a:t>正文级别 2</a:t>
            </a:r>
          </a:p>
          <a:p>
            <a:pPr lvl="2"/>
            <a:r>
              <a:t>正文级别 3</a:t>
            </a:r>
          </a:p>
          <a:p>
            <a:pPr lvl="3"/>
            <a:r>
              <a:t>正文级别 4</a:t>
            </a:r>
          </a:p>
          <a:p>
            <a:pPr lvl="4"/>
            <a:r>
              <a:t>正文级别 5</a:t>
            </a:r>
          </a:p>
        </p:txBody>
      </p:sp>
      <p:sp>
        <p:nvSpPr>
          <p:cNvPr id="22" name="幻灯片编号"/>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图片与标题">
    <p:spTree>
      <p:nvGrpSpPr>
        <p:cNvPr id="1" name=""/>
        <p:cNvGrpSpPr/>
        <p:nvPr/>
      </p:nvGrpSpPr>
      <p:grpSpPr>
        <a:xfrm>
          <a:off x="0" y="0"/>
          <a:ext cx="0" cy="0"/>
          <a:chOff x="0" y="0"/>
          <a:chExt cx="0" cy="0"/>
        </a:xfrm>
      </p:grpSpPr>
      <p:sp>
        <p:nvSpPr>
          <p:cNvPr id="112" name="标题文本"/>
          <p:cNvSpPr txBox="1">
            <a:spLocks noGrp="1"/>
          </p:cNvSpPr>
          <p:nvPr>
            <p:ph type="title" hasCustomPrompt="1"/>
          </p:nvPr>
        </p:nvSpPr>
        <p:spPr>
          <a:xfrm>
            <a:off x="1792288" y="3600450"/>
            <a:ext cx="5486402" cy="425054"/>
          </a:xfrm>
          <a:prstGeom prst="rect">
            <a:avLst/>
          </a:prstGeom>
        </p:spPr>
        <p:txBody>
          <a:bodyPr anchor="b"/>
          <a:lstStyle>
            <a:lvl1pPr algn="l">
              <a:defRPr sz="2000" b="1"/>
            </a:lvl1pPr>
          </a:lstStyle>
          <a:p>
            <a:r>
              <a:t>标题文本</a:t>
            </a:r>
          </a:p>
        </p:txBody>
      </p:sp>
      <p:sp>
        <p:nvSpPr>
          <p:cNvPr id="113" name="图片占位符 2"/>
          <p:cNvSpPr>
            <a:spLocks noGrp="1"/>
          </p:cNvSpPr>
          <p:nvPr>
            <p:ph type="pic" sz="half" idx="13"/>
          </p:nvPr>
        </p:nvSpPr>
        <p:spPr>
          <a:xfrm>
            <a:off x="1792288" y="459581"/>
            <a:ext cx="5486402" cy="3086101"/>
          </a:xfrm>
          <a:prstGeom prst="rect">
            <a:avLst/>
          </a:prstGeom>
        </p:spPr>
        <p:txBody>
          <a:bodyPr lIns="91439" tIns="45719" rIns="91439" bIns="45719">
            <a:noAutofit/>
          </a:bodyPr>
          <a:lstStyle/>
          <a:p>
            <a:endParaRPr/>
          </a:p>
        </p:txBody>
      </p:sp>
      <p:sp>
        <p:nvSpPr>
          <p:cNvPr id="114" name="正文级别 1…"/>
          <p:cNvSpPr txBox="1">
            <a:spLocks noGrp="1"/>
          </p:cNvSpPr>
          <p:nvPr>
            <p:ph type="body" sz="quarter" idx="1" hasCustomPrompt="1"/>
          </p:nvPr>
        </p:nvSpPr>
        <p:spPr>
          <a:xfrm>
            <a:off x="1792288" y="4025503"/>
            <a:ext cx="5486402" cy="603649"/>
          </a:xfrm>
          <a:prstGeom prst="rect">
            <a:avLst/>
          </a:prstGeom>
        </p:spPr>
        <p:txBody>
          <a:bodyPr/>
          <a:lstStyle>
            <a:lvl1pPr marL="0" indent="0">
              <a:spcBef>
                <a:spcPts val="300"/>
              </a:spcBef>
              <a:buSzTx/>
              <a:buFontTx/>
              <a:buNone/>
              <a:defRPr sz="1400"/>
            </a:lvl1pPr>
            <a:lvl2pPr marL="0" indent="0">
              <a:spcBef>
                <a:spcPts val="300"/>
              </a:spcBef>
              <a:buSzTx/>
              <a:buFontTx/>
              <a:buNone/>
              <a:defRPr sz="1400"/>
            </a:lvl2pPr>
            <a:lvl3pPr marL="0" indent="0">
              <a:spcBef>
                <a:spcPts val="300"/>
              </a:spcBef>
              <a:buSzTx/>
              <a:buFontTx/>
              <a:buNone/>
              <a:defRPr sz="1400"/>
            </a:lvl3pPr>
            <a:lvl4pPr marL="0" indent="0">
              <a:spcBef>
                <a:spcPts val="300"/>
              </a:spcBef>
              <a:buSzTx/>
              <a:buFontTx/>
              <a:buNone/>
              <a:defRPr sz="1400"/>
            </a:lvl4pPr>
            <a:lvl5pPr marL="0" indent="0">
              <a:spcBef>
                <a:spcPts val="300"/>
              </a:spcBef>
              <a:buSzTx/>
              <a:buFontTx/>
              <a:buNone/>
              <a:defRPr sz="1400"/>
            </a:lvl5pPr>
          </a:lstStyle>
          <a:p>
            <a:r>
              <a:t>正文级别 1</a:t>
            </a:r>
          </a:p>
          <a:p>
            <a:pPr lvl="1"/>
            <a:r>
              <a:t>正文级别 2</a:t>
            </a:r>
          </a:p>
          <a:p>
            <a:pPr lvl="2"/>
            <a:r>
              <a:t>正文级别 3</a:t>
            </a:r>
          </a:p>
          <a:p>
            <a:pPr lvl="3"/>
            <a:r>
              <a:t>正文级别 4</a:t>
            </a:r>
          </a:p>
          <a:p>
            <a:pPr lvl="4"/>
            <a:r>
              <a:t>正文级别 5</a:t>
            </a:r>
          </a:p>
        </p:txBody>
      </p:sp>
      <p:sp>
        <p:nvSpPr>
          <p:cNvPr id="115" name="幻灯片编号"/>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标题和竖排文字">
    <p:spTree>
      <p:nvGrpSpPr>
        <p:cNvPr id="1" name=""/>
        <p:cNvGrpSpPr/>
        <p:nvPr/>
      </p:nvGrpSpPr>
      <p:grpSpPr>
        <a:xfrm>
          <a:off x="0" y="0"/>
          <a:ext cx="0" cy="0"/>
          <a:chOff x="0" y="0"/>
          <a:chExt cx="0" cy="0"/>
        </a:xfrm>
      </p:grpSpPr>
      <p:sp>
        <p:nvSpPr>
          <p:cNvPr id="122" name="标题文本"/>
          <p:cNvSpPr txBox="1">
            <a:spLocks noGrp="1"/>
          </p:cNvSpPr>
          <p:nvPr>
            <p:ph type="title" hasCustomPrompt="1"/>
          </p:nvPr>
        </p:nvSpPr>
        <p:spPr>
          <a:prstGeom prst="rect">
            <a:avLst/>
          </a:prstGeom>
        </p:spPr>
        <p:txBody>
          <a:bodyPr/>
          <a:lstStyle/>
          <a:p>
            <a:r>
              <a:t>标题文本</a:t>
            </a:r>
          </a:p>
        </p:txBody>
      </p:sp>
      <p:sp>
        <p:nvSpPr>
          <p:cNvPr id="123" name="正文级别 1…"/>
          <p:cNvSpPr txBox="1">
            <a:spLocks noGrp="1"/>
          </p:cNvSpPr>
          <p:nvPr>
            <p:ph type="body" idx="1" hasCustomPrompt="1"/>
          </p:nvPr>
        </p:nvSpPr>
        <p:spPr>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124" name="幻灯片编号"/>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垂直排列标题与文本">
    <p:spTree>
      <p:nvGrpSpPr>
        <p:cNvPr id="1" name=""/>
        <p:cNvGrpSpPr/>
        <p:nvPr/>
      </p:nvGrpSpPr>
      <p:grpSpPr>
        <a:xfrm>
          <a:off x="0" y="0"/>
          <a:ext cx="0" cy="0"/>
          <a:chOff x="0" y="0"/>
          <a:chExt cx="0" cy="0"/>
        </a:xfrm>
      </p:grpSpPr>
      <p:sp>
        <p:nvSpPr>
          <p:cNvPr id="131" name="标题文本"/>
          <p:cNvSpPr txBox="1">
            <a:spLocks noGrp="1"/>
          </p:cNvSpPr>
          <p:nvPr>
            <p:ph type="title" hasCustomPrompt="1"/>
          </p:nvPr>
        </p:nvSpPr>
        <p:spPr>
          <a:xfrm>
            <a:off x="6629400" y="154780"/>
            <a:ext cx="2057400" cy="3290890"/>
          </a:xfrm>
          <a:prstGeom prst="rect">
            <a:avLst/>
          </a:prstGeom>
        </p:spPr>
        <p:txBody>
          <a:bodyPr/>
          <a:lstStyle/>
          <a:p>
            <a:r>
              <a:t>标题文本</a:t>
            </a:r>
          </a:p>
        </p:txBody>
      </p:sp>
      <p:sp>
        <p:nvSpPr>
          <p:cNvPr id="132" name="正文级别 1…"/>
          <p:cNvSpPr txBox="1">
            <a:spLocks noGrp="1"/>
          </p:cNvSpPr>
          <p:nvPr>
            <p:ph type="body" idx="1" hasCustomPrompt="1"/>
          </p:nvPr>
        </p:nvSpPr>
        <p:spPr>
          <a:xfrm>
            <a:off x="457200" y="154780"/>
            <a:ext cx="6019800" cy="3290890"/>
          </a:xfrm>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133" name="幻灯片编号"/>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标题和内容 0">
    <p:spTree>
      <p:nvGrpSpPr>
        <p:cNvPr id="1" name=""/>
        <p:cNvGrpSpPr/>
        <p:nvPr/>
      </p:nvGrpSpPr>
      <p:grpSpPr>
        <a:xfrm>
          <a:off x="0" y="0"/>
          <a:ext cx="0" cy="0"/>
          <a:chOff x="0" y="0"/>
          <a:chExt cx="0" cy="0"/>
        </a:xfrm>
      </p:grpSpPr>
      <p:sp>
        <p:nvSpPr>
          <p:cNvPr id="40" name="标题文本"/>
          <p:cNvSpPr txBox="1">
            <a:spLocks noGrp="1"/>
          </p:cNvSpPr>
          <p:nvPr>
            <p:ph type="title" hasCustomPrompt="1"/>
          </p:nvPr>
        </p:nvSpPr>
        <p:spPr>
          <a:xfrm>
            <a:off x="606008" y="123478"/>
            <a:ext cx="2741858" cy="277143"/>
          </a:xfrm>
          <a:prstGeom prst="rect">
            <a:avLst/>
          </a:prstGeom>
        </p:spPr>
        <p:txBody>
          <a:bodyPr/>
          <a:lstStyle>
            <a:lvl1pPr algn="l">
              <a:defRPr sz="16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t>标题文本</a:t>
            </a:r>
          </a:p>
        </p:txBody>
      </p:sp>
      <p:sp>
        <p:nvSpPr>
          <p:cNvPr id="41" name="幻灯片编号"/>
          <p:cNvSpPr txBox="1">
            <a:spLocks noGrp="1"/>
          </p:cNvSpPr>
          <p:nvPr>
            <p:ph type="sldNum" sz="quarter" idx="2"/>
          </p:nvPr>
        </p:nvSpPr>
        <p:spPr>
          <a:xfrm>
            <a:off x="6289220" y="4632643"/>
            <a:ext cx="263980" cy="269239"/>
          </a:xfrm>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节标题">
    <p:spTree>
      <p:nvGrpSpPr>
        <p:cNvPr id="1" name=""/>
        <p:cNvGrpSpPr/>
        <p:nvPr/>
      </p:nvGrpSpPr>
      <p:grpSpPr>
        <a:xfrm>
          <a:off x="0" y="0"/>
          <a:ext cx="0" cy="0"/>
          <a:chOff x="0" y="0"/>
          <a:chExt cx="0" cy="0"/>
        </a:xfrm>
      </p:grpSpPr>
      <p:sp>
        <p:nvSpPr>
          <p:cNvPr id="48" name="标题文本"/>
          <p:cNvSpPr txBox="1">
            <a:spLocks noGrp="1"/>
          </p:cNvSpPr>
          <p:nvPr>
            <p:ph type="title" hasCustomPrompt="1"/>
          </p:nvPr>
        </p:nvSpPr>
        <p:spPr>
          <a:xfrm>
            <a:off x="722312" y="3305176"/>
            <a:ext cx="7772401" cy="1021558"/>
          </a:xfrm>
          <a:prstGeom prst="rect">
            <a:avLst/>
          </a:prstGeom>
        </p:spPr>
        <p:txBody>
          <a:bodyPr anchor="t"/>
          <a:lstStyle>
            <a:lvl1pPr algn="l">
              <a:defRPr sz="4000" b="1" cap="all"/>
            </a:lvl1pPr>
          </a:lstStyle>
          <a:p>
            <a:r>
              <a:t>标题文本</a:t>
            </a:r>
          </a:p>
        </p:txBody>
      </p:sp>
      <p:sp>
        <p:nvSpPr>
          <p:cNvPr id="49" name="正文级别 1…"/>
          <p:cNvSpPr txBox="1">
            <a:spLocks noGrp="1"/>
          </p:cNvSpPr>
          <p:nvPr>
            <p:ph type="body" sz="quarter" idx="1" hasCustomPrompt="1"/>
          </p:nvPr>
        </p:nvSpPr>
        <p:spPr>
          <a:xfrm>
            <a:off x="722312" y="2180033"/>
            <a:ext cx="7772401" cy="1125142"/>
          </a:xfrm>
          <a:prstGeom prst="rect">
            <a:avLst/>
          </a:prstGeom>
        </p:spPr>
        <p:txBody>
          <a:bodyPr anchor="b"/>
          <a:lstStyle>
            <a:lvl1pPr marL="0" indent="0">
              <a:spcBef>
                <a:spcPts val="400"/>
              </a:spcBef>
              <a:buSzTx/>
              <a:buFontTx/>
              <a:buNone/>
              <a:defRPr sz="2000">
                <a:solidFill>
                  <a:srgbClr val="888888"/>
                </a:solidFill>
              </a:defRPr>
            </a:lvl1pPr>
            <a:lvl2pPr marL="0" indent="0">
              <a:spcBef>
                <a:spcPts val="400"/>
              </a:spcBef>
              <a:buSzTx/>
              <a:buFontTx/>
              <a:buNone/>
              <a:defRPr sz="2000">
                <a:solidFill>
                  <a:srgbClr val="888888"/>
                </a:solidFill>
              </a:defRPr>
            </a:lvl2pPr>
            <a:lvl3pPr marL="0" indent="0">
              <a:spcBef>
                <a:spcPts val="400"/>
              </a:spcBef>
              <a:buSzTx/>
              <a:buFontTx/>
              <a:buNone/>
              <a:defRPr sz="2000">
                <a:solidFill>
                  <a:srgbClr val="888888"/>
                </a:solidFill>
              </a:defRPr>
            </a:lvl3pPr>
            <a:lvl4pPr marL="0" indent="0">
              <a:spcBef>
                <a:spcPts val="400"/>
              </a:spcBef>
              <a:buSzTx/>
              <a:buFontTx/>
              <a:buNone/>
              <a:defRPr sz="2000">
                <a:solidFill>
                  <a:srgbClr val="888888"/>
                </a:solidFill>
              </a:defRPr>
            </a:lvl4pPr>
            <a:lvl5pPr marL="0" indent="0">
              <a:spcBef>
                <a:spcPts val="400"/>
              </a:spcBef>
              <a:buSzTx/>
              <a:buFontTx/>
              <a:buNone/>
              <a:defRPr sz="2000">
                <a:solidFill>
                  <a:srgbClr val="888888"/>
                </a:solidFill>
              </a:defRPr>
            </a:lvl5pPr>
          </a:lstStyle>
          <a:p>
            <a:r>
              <a:t>正文级别 1</a:t>
            </a:r>
          </a:p>
          <a:p>
            <a:pPr lvl="1"/>
            <a:r>
              <a:t>正文级别 2</a:t>
            </a:r>
          </a:p>
          <a:p>
            <a:pPr lvl="2"/>
            <a:r>
              <a:t>正文级别 3</a:t>
            </a:r>
          </a:p>
          <a:p>
            <a:pPr lvl="3"/>
            <a:r>
              <a:t>正文级别 4</a:t>
            </a:r>
          </a:p>
          <a:p>
            <a:pPr lvl="4"/>
            <a:r>
              <a:t>正文级别 5</a:t>
            </a:r>
          </a:p>
        </p:txBody>
      </p:sp>
      <p:sp>
        <p:nvSpPr>
          <p:cNvPr id="50" name="幻灯片编号"/>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两栏内容">
    <p:spTree>
      <p:nvGrpSpPr>
        <p:cNvPr id="1" name=""/>
        <p:cNvGrpSpPr/>
        <p:nvPr/>
      </p:nvGrpSpPr>
      <p:grpSpPr>
        <a:xfrm>
          <a:off x="0" y="0"/>
          <a:ext cx="0" cy="0"/>
          <a:chOff x="0" y="0"/>
          <a:chExt cx="0" cy="0"/>
        </a:xfrm>
      </p:grpSpPr>
      <p:sp>
        <p:nvSpPr>
          <p:cNvPr id="57" name="标题文本"/>
          <p:cNvSpPr txBox="1">
            <a:spLocks noGrp="1"/>
          </p:cNvSpPr>
          <p:nvPr>
            <p:ph type="title" hasCustomPrompt="1"/>
          </p:nvPr>
        </p:nvSpPr>
        <p:spPr>
          <a:prstGeom prst="rect">
            <a:avLst/>
          </a:prstGeom>
        </p:spPr>
        <p:txBody>
          <a:bodyPr/>
          <a:lstStyle/>
          <a:p>
            <a:r>
              <a:t>标题文本</a:t>
            </a:r>
          </a:p>
        </p:txBody>
      </p:sp>
      <p:sp>
        <p:nvSpPr>
          <p:cNvPr id="58" name="正文级别 1…"/>
          <p:cNvSpPr txBox="1">
            <a:spLocks noGrp="1"/>
          </p:cNvSpPr>
          <p:nvPr>
            <p:ph type="body" sz="half" idx="1" hasCustomPrompt="1"/>
          </p:nvPr>
        </p:nvSpPr>
        <p:spPr>
          <a:xfrm>
            <a:off x="457200" y="900112"/>
            <a:ext cx="4038600" cy="2545559"/>
          </a:xfrm>
          <a:prstGeom prst="rect">
            <a:avLst/>
          </a:prstGeom>
        </p:spPr>
        <p:txBody>
          <a:bodyPr/>
          <a:lstStyle>
            <a:lvl1pPr>
              <a:spcBef>
                <a:spcPts val="600"/>
              </a:spcBef>
              <a:defRPr sz="2800"/>
            </a:lvl1pPr>
            <a:lvl2pPr marL="790575" indent="-333375">
              <a:spcBef>
                <a:spcPts val="600"/>
              </a:spcBef>
              <a:defRPr sz="2800"/>
            </a:lvl2pPr>
            <a:lvl3pPr marL="1234440" indent="-320040">
              <a:spcBef>
                <a:spcPts val="600"/>
              </a:spcBef>
              <a:defRPr sz="2800"/>
            </a:lvl3pPr>
            <a:lvl4pPr marL="1727200" indent="-355600">
              <a:spcBef>
                <a:spcPts val="600"/>
              </a:spcBef>
              <a:defRPr sz="2800"/>
            </a:lvl4pPr>
            <a:lvl5pPr marL="2184400" indent="-355600">
              <a:spcBef>
                <a:spcPts val="600"/>
              </a:spcBef>
              <a:defRPr sz="2800"/>
            </a:lvl5pPr>
          </a:lstStyle>
          <a:p>
            <a:r>
              <a:t>正文级别 1</a:t>
            </a:r>
          </a:p>
          <a:p>
            <a:pPr lvl="1"/>
            <a:r>
              <a:t>正文级别 2</a:t>
            </a:r>
          </a:p>
          <a:p>
            <a:pPr lvl="2"/>
            <a:r>
              <a:t>正文级别 3</a:t>
            </a:r>
          </a:p>
          <a:p>
            <a:pPr lvl="3"/>
            <a:r>
              <a:t>正文级别 4</a:t>
            </a:r>
          </a:p>
          <a:p>
            <a:pPr lvl="4"/>
            <a:r>
              <a:t>正文级别 5</a:t>
            </a:r>
          </a:p>
        </p:txBody>
      </p:sp>
      <p:sp>
        <p:nvSpPr>
          <p:cNvPr id="59" name="幻灯片编号"/>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比较">
    <p:spTree>
      <p:nvGrpSpPr>
        <p:cNvPr id="1" name=""/>
        <p:cNvGrpSpPr/>
        <p:nvPr/>
      </p:nvGrpSpPr>
      <p:grpSpPr>
        <a:xfrm>
          <a:off x="0" y="0"/>
          <a:ext cx="0" cy="0"/>
          <a:chOff x="0" y="0"/>
          <a:chExt cx="0" cy="0"/>
        </a:xfrm>
      </p:grpSpPr>
      <p:sp>
        <p:nvSpPr>
          <p:cNvPr id="66" name="标题文本"/>
          <p:cNvSpPr txBox="1">
            <a:spLocks noGrp="1"/>
          </p:cNvSpPr>
          <p:nvPr>
            <p:ph type="title" hasCustomPrompt="1"/>
          </p:nvPr>
        </p:nvSpPr>
        <p:spPr>
          <a:xfrm>
            <a:off x="457200" y="205978"/>
            <a:ext cx="8229600" cy="857251"/>
          </a:xfrm>
          <a:prstGeom prst="rect">
            <a:avLst/>
          </a:prstGeom>
        </p:spPr>
        <p:txBody>
          <a:bodyPr/>
          <a:lstStyle/>
          <a:p>
            <a:r>
              <a:t>标题文本</a:t>
            </a:r>
          </a:p>
        </p:txBody>
      </p:sp>
      <p:sp>
        <p:nvSpPr>
          <p:cNvPr id="67" name="正文级别 1…"/>
          <p:cNvSpPr txBox="1">
            <a:spLocks noGrp="1"/>
          </p:cNvSpPr>
          <p:nvPr>
            <p:ph type="body" sz="quarter" idx="1" hasCustomPrompt="1"/>
          </p:nvPr>
        </p:nvSpPr>
        <p:spPr>
          <a:xfrm>
            <a:off x="457200" y="1151333"/>
            <a:ext cx="4040188" cy="479824"/>
          </a:xfrm>
          <a:prstGeom prst="rect">
            <a:avLst/>
          </a:prstGeom>
        </p:spPr>
        <p:txBody>
          <a:bodyPr anchor="b"/>
          <a:lstStyle>
            <a:lvl1pPr marL="0" indent="0">
              <a:spcBef>
                <a:spcPts val="500"/>
              </a:spcBef>
              <a:buSzTx/>
              <a:buFontTx/>
              <a:buNone/>
              <a:defRPr sz="2400" b="1"/>
            </a:lvl1pPr>
            <a:lvl2pPr marL="0" indent="0">
              <a:spcBef>
                <a:spcPts val="500"/>
              </a:spcBef>
              <a:buSzTx/>
              <a:buFontTx/>
              <a:buNone/>
              <a:defRPr sz="2400" b="1"/>
            </a:lvl2pPr>
            <a:lvl3pPr marL="0" indent="0">
              <a:spcBef>
                <a:spcPts val="500"/>
              </a:spcBef>
              <a:buSzTx/>
              <a:buFontTx/>
              <a:buNone/>
              <a:defRPr sz="2400" b="1"/>
            </a:lvl3pPr>
            <a:lvl4pPr marL="0" indent="0">
              <a:spcBef>
                <a:spcPts val="500"/>
              </a:spcBef>
              <a:buSzTx/>
              <a:buFontTx/>
              <a:buNone/>
              <a:defRPr sz="2400" b="1"/>
            </a:lvl4pPr>
            <a:lvl5pPr marL="0" indent="0">
              <a:spcBef>
                <a:spcPts val="500"/>
              </a:spcBef>
              <a:buSzTx/>
              <a:buFontTx/>
              <a:buNone/>
              <a:defRPr sz="2400" b="1"/>
            </a:lvl5pPr>
          </a:lstStyle>
          <a:p>
            <a:r>
              <a:t>正文级别 1</a:t>
            </a:r>
          </a:p>
          <a:p>
            <a:pPr lvl="1"/>
            <a:r>
              <a:t>正文级别 2</a:t>
            </a:r>
          </a:p>
          <a:p>
            <a:pPr lvl="2"/>
            <a:r>
              <a:t>正文级别 3</a:t>
            </a:r>
          </a:p>
          <a:p>
            <a:pPr lvl="3"/>
            <a:r>
              <a:t>正文级别 4</a:t>
            </a:r>
          </a:p>
          <a:p>
            <a:pPr lvl="4"/>
            <a:r>
              <a:t>正文级别 5</a:t>
            </a:r>
          </a:p>
        </p:txBody>
      </p:sp>
      <p:sp>
        <p:nvSpPr>
          <p:cNvPr id="68" name="文本占位符 4"/>
          <p:cNvSpPr>
            <a:spLocks noGrp="1"/>
          </p:cNvSpPr>
          <p:nvPr>
            <p:ph type="body" sz="quarter" idx="13"/>
          </p:nvPr>
        </p:nvSpPr>
        <p:spPr>
          <a:xfrm>
            <a:off x="4645026" y="1151333"/>
            <a:ext cx="4041777" cy="479824"/>
          </a:xfrm>
          <a:prstGeom prst="rect">
            <a:avLst/>
          </a:prstGeom>
        </p:spPr>
        <p:txBody>
          <a:bodyPr anchor="b"/>
          <a:lstStyle/>
          <a:p>
            <a:pPr marL="288290" indent="-288290" defTabSz="767715">
              <a:spcBef>
                <a:spcPts val="500"/>
              </a:spcBef>
              <a:defRPr sz="2690"/>
            </a:pPr>
            <a:endParaRPr/>
          </a:p>
        </p:txBody>
      </p:sp>
      <p:sp>
        <p:nvSpPr>
          <p:cNvPr id="69" name="幻灯片编号"/>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仅标题">
    <p:spTree>
      <p:nvGrpSpPr>
        <p:cNvPr id="1" name=""/>
        <p:cNvGrpSpPr/>
        <p:nvPr/>
      </p:nvGrpSpPr>
      <p:grpSpPr>
        <a:xfrm>
          <a:off x="0" y="0"/>
          <a:ext cx="0" cy="0"/>
          <a:chOff x="0" y="0"/>
          <a:chExt cx="0" cy="0"/>
        </a:xfrm>
      </p:grpSpPr>
      <p:sp>
        <p:nvSpPr>
          <p:cNvPr id="76" name="标题文本"/>
          <p:cNvSpPr txBox="1">
            <a:spLocks noGrp="1"/>
          </p:cNvSpPr>
          <p:nvPr>
            <p:ph type="title" hasCustomPrompt="1"/>
          </p:nvPr>
        </p:nvSpPr>
        <p:spPr>
          <a:prstGeom prst="rect">
            <a:avLst/>
          </a:prstGeom>
        </p:spPr>
        <p:txBody>
          <a:bodyPr/>
          <a:lstStyle/>
          <a:p>
            <a:r>
              <a:t>标题文本</a:t>
            </a:r>
          </a:p>
        </p:txBody>
      </p:sp>
      <p:sp>
        <p:nvSpPr>
          <p:cNvPr id="77" name="幻灯片编号"/>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空白">
    <p:spTree>
      <p:nvGrpSpPr>
        <p:cNvPr id="1" name=""/>
        <p:cNvGrpSpPr/>
        <p:nvPr/>
      </p:nvGrpSpPr>
      <p:grpSpPr>
        <a:xfrm>
          <a:off x="0" y="0"/>
          <a:ext cx="0" cy="0"/>
          <a:chOff x="0" y="0"/>
          <a:chExt cx="0" cy="0"/>
        </a:xfrm>
      </p:grpSpPr>
      <p:sp>
        <p:nvSpPr>
          <p:cNvPr id="84" name="矩形 7"/>
          <p:cNvSpPr txBox="1"/>
          <p:nvPr/>
        </p:nvSpPr>
        <p:spPr>
          <a:xfrm>
            <a:off x="4860032" y="3435846"/>
            <a:ext cx="775138" cy="231906"/>
          </a:xfrm>
          <a:prstGeom prst="rect">
            <a:avLst/>
          </a:prstGeom>
          <a:ln w="12700">
            <a:miter lim="400000"/>
          </a:ln>
        </p:spPr>
        <p:txBody>
          <a:bodyPr lIns="45718" tIns="45718" rIns="45718" bIns="45718">
            <a:spAutoFit/>
          </a:bodyPr>
          <a:lstStyle/>
          <a:p>
            <a:pPr>
              <a:defRPr sz="100">
                <a:solidFill>
                  <a:srgbClr val="FFFFFF"/>
                </a:solidFill>
              </a:defRPr>
            </a:pPr>
            <a:r>
              <a:t>PPT</a:t>
            </a:r>
            <a:r>
              <a:rPr>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rPr>
              <a:t>模板下载：</a:t>
            </a:r>
            <a:r>
              <a:t>www.1ppt.com/moban/     </a:t>
            </a:r>
            <a:r>
              <a:rPr>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rPr>
              <a:t>行业</a:t>
            </a:r>
            <a:r>
              <a:t>PPT</a:t>
            </a:r>
            <a:r>
              <a:rPr>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rPr>
              <a:t>模板：</a:t>
            </a:r>
            <a:r>
              <a:t>www.1ppt.com/hangye/ </a:t>
            </a:r>
          </a:p>
          <a:p>
            <a:pPr>
              <a:defRPr sz="100">
                <a:solidFill>
                  <a:srgbClr val="FFFFFF"/>
                </a:solidFill>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defRPr>
            </a:pPr>
            <a:r>
              <a:t>节日</a:t>
            </a:r>
            <a:r>
              <a:rPr>
                <a:latin typeface="+mn-lt"/>
                <a:ea typeface="+mn-ea"/>
                <a:cs typeface="+mn-cs"/>
                <a:sym typeface="Calibri" panose="020F0502020204030204"/>
              </a:rPr>
              <a:t>PPT</a:t>
            </a:r>
            <a:r>
              <a:t>模板：</a:t>
            </a:r>
            <a:r>
              <a:rPr>
                <a:latin typeface="+mn-lt"/>
                <a:ea typeface="+mn-ea"/>
                <a:cs typeface="+mn-cs"/>
                <a:sym typeface="Calibri" panose="020F0502020204030204"/>
              </a:rPr>
              <a:t>www.1ppt.com/jieri/           PPT</a:t>
            </a:r>
            <a:r>
              <a:t>素材下载：</a:t>
            </a:r>
            <a:r>
              <a:rPr>
                <a:latin typeface="+mn-lt"/>
                <a:ea typeface="+mn-ea"/>
                <a:cs typeface="+mn-cs"/>
                <a:sym typeface="Calibri" panose="020F0502020204030204"/>
              </a:rPr>
              <a:t>www.1ppt.com/sucai/</a:t>
            </a:r>
          </a:p>
          <a:p>
            <a:pPr>
              <a:defRPr sz="100">
                <a:solidFill>
                  <a:srgbClr val="FFFFFF"/>
                </a:solidFill>
              </a:defRPr>
            </a:pPr>
            <a:r>
              <a:t>PPT</a:t>
            </a:r>
            <a:r>
              <a:rPr>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rPr>
              <a:t>背景图片：</a:t>
            </a:r>
            <a:r>
              <a:t>www.1ppt.com/beijing/      PPT</a:t>
            </a:r>
            <a:r>
              <a:rPr>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rPr>
              <a:t>图表下载：</a:t>
            </a:r>
            <a:r>
              <a:t>www.1ppt.com/tubiao/      </a:t>
            </a:r>
          </a:p>
          <a:p>
            <a:pPr>
              <a:defRPr sz="100">
                <a:solidFill>
                  <a:srgbClr val="FFFFFF"/>
                </a:solidFill>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defRPr>
            </a:pPr>
            <a:r>
              <a:t>优秀</a:t>
            </a:r>
            <a:r>
              <a:rPr>
                <a:latin typeface="+mn-lt"/>
                <a:ea typeface="+mn-ea"/>
                <a:cs typeface="+mn-cs"/>
                <a:sym typeface="Calibri" panose="020F0502020204030204"/>
              </a:rPr>
              <a:t>PPT</a:t>
            </a:r>
            <a:r>
              <a:t>下载：</a:t>
            </a:r>
            <a:r>
              <a:rPr>
                <a:latin typeface="+mn-lt"/>
                <a:ea typeface="+mn-ea"/>
                <a:cs typeface="+mn-cs"/>
                <a:sym typeface="Calibri" panose="020F0502020204030204"/>
              </a:rPr>
              <a:t>www.1ppt.com/xiazai/        PPT</a:t>
            </a:r>
            <a:r>
              <a:t>教程： </a:t>
            </a:r>
            <a:r>
              <a:rPr>
                <a:latin typeface="+mn-lt"/>
                <a:ea typeface="+mn-ea"/>
                <a:cs typeface="+mn-cs"/>
                <a:sym typeface="Calibri" panose="020F0502020204030204"/>
              </a:rPr>
              <a:t>www.1ppt.com/powerpoint/      </a:t>
            </a:r>
          </a:p>
          <a:p>
            <a:pPr>
              <a:defRPr sz="100">
                <a:solidFill>
                  <a:srgbClr val="FFFFFF"/>
                </a:solidFill>
              </a:defRPr>
            </a:pPr>
            <a:r>
              <a:t>Word</a:t>
            </a:r>
            <a:r>
              <a:rPr>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rPr>
              <a:t>教程： </a:t>
            </a:r>
            <a:r>
              <a:t>www.1ppt.com/word/              Excel</a:t>
            </a:r>
            <a:r>
              <a:rPr>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rPr>
              <a:t>教程：</a:t>
            </a:r>
            <a:r>
              <a:t>www.1ppt.com/excel/  </a:t>
            </a:r>
          </a:p>
          <a:p>
            <a:pPr>
              <a:defRPr sz="100">
                <a:solidFill>
                  <a:srgbClr val="FFFFFF"/>
                </a:solidFill>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defRPr>
            </a:pPr>
            <a:r>
              <a:t>资料下载：</a:t>
            </a:r>
            <a:r>
              <a:rPr>
                <a:latin typeface="+mn-lt"/>
                <a:ea typeface="+mn-ea"/>
                <a:cs typeface="+mn-cs"/>
                <a:sym typeface="Calibri" panose="020F0502020204030204"/>
              </a:rPr>
              <a:t>www.1ppt.com/ziliao/                PPT</a:t>
            </a:r>
            <a:r>
              <a:t>课件下载：</a:t>
            </a:r>
            <a:r>
              <a:rPr>
                <a:latin typeface="+mn-lt"/>
                <a:ea typeface="+mn-ea"/>
                <a:cs typeface="+mn-cs"/>
                <a:sym typeface="Calibri" panose="020F0502020204030204"/>
              </a:rPr>
              <a:t>www.1ppt.com/kejian/ </a:t>
            </a:r>
          </a:p>
          <a:p>
            <a:pPr>
              <a:defRPr sz="100">
                <a:solidFill>
                  <a:srgbClr val="FFFFFF"/>
                </a:solidFill>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defRPr>
            </a:pPr>
            <a:r>
              <a:t>范文下载：</a:t>
            </a:r>
            <a:r>
              <a:rPr>
                <a:latin typeface="+mn-lt"/>
                <a:ea typeface="+mn-ea"/>
                <a:cs typeface="+mn-cs"/>
                <a:sym typeface="Calibri" panose="020F0502020204030204"/>
              </a:rPr>
              <a:t>www.1ppt.com/fanwen/             </a:t>
            </a:r>
            <a:r>
              <a:t>试卷下载：</a:t>
            </a:r>
            <a:r>
              <a:rPr>
                <a:latin typeface="+mn-lt"/>
                <a:ea typeface="+mn-ea"/>
                <a:cs typeface="+mn-cs"/>
                <a:sym typeface="Calibri" panose="020F0502020204030204"/>
              </a:rPr>
              <a:t>www.1ppt.com/shiti/  </a:t>
            </a:r>
          </a:p>
          <a:p>
            <a:pPr>
              <a:defRPr sz="100">
                <a:solidFill>
                  <a:srgbClr val="FFFFFF"/>
                </a:solidFill>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defRPr>
            </a:pPr>
            <a:r>
              <a:t>教案下载：</a:t>
            </a:r>
            <a:r>
              <a:rPr>
                <a:latin typeface="+mn-lt"/>
                <a:ea typeface="+mn-ea"/>
                <a:cs typeface="+mn-cs"/>
                <a:sym typeface="Calibri" panose="020F0502020204030204"/>
              </a:rPr>
              <a:t>www.1ppt.com/jiaoan/        </a:t>
            </a:r>
          </a:p>
          <a:p>
            <a:pPr>
              <a:defRPr sz="100">
                <a:solidFill>
                  <a:srgbClr val="FFFFFF"/>
                </a:solidFill>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defRPr>
            </a:pPr>
            <a:r>
              <a:t>字体下载：</a:t>
            </a:r>
            <a:r>
              <a:rPr>
                <a:latin typeface="+mn-lt"/>
                <a:ea typeface="+mn-ea"/>
                <a:cs typeface="+mn-cs"/>
                <a:sym typeface="Calibri" panose="020F0502020204030204"/>
              </a:rPr>
              <a:t>www.1ppt.com/ziti/</a:t>
            </a:r>
          </a:p>
          <a:p>
            <a:pPr>
              <a:defRPr sz="100">
                <a:solidFill>
                  <a:srgbClr val="FFFFFF"/>
                </a:solidFill>
              </a:defRPr>
            </a:pPr>
            <a:r>
              <a:t> </a:t>
            </a:r>
          </a:p>
        </p:txBody>
      </p:sp>
      <p:pic>
        <p:nvPicPr>
          <p:cNvPr id="85" name="图片 4" descr="图片 4"/>
          <p:cNvPicPr>
            <a:picLocks noChangeAspect="1"/>
          </p:cNvPicPr>
          <p:nvPr/>
        </p:nvPicPr>
        <p:blipFill>
          <a:blip r:embed="rId2"/>
          <a:stretch>
            <a:fillRect/>
          </a:stretch>
        </p:blipFill>
        <p:spPr>
          <a:xfrm>
            <a:off x="1116" y="0"/>
            <a:ext cx="9144001" cy="5143500"/>
          </a:xfrm>
          <a:prstGeom prst="rect">
            <a:avLst/>
          </a:prstGeom>
          <a:ln w="12700">
            <a:miter lim="400000"/>
            <a:headEnd/>
            <a:tailEnd/>
          </a:ln>
        </p:spPr>
      </p:pic>
      <p:sp>
        <p:nvSpPr>
          <p:cNvPr id="86" name="矩形 5"/>
          <p:cNvSpPr/>
          <p:nvPr/>
        </p:nvSpPr>
        <p:spPr>
          <a:xfrm>
            <a:off x="784" y="2211708"/>
            <a:ext cx="9144002" cy="293179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9034" y="0"/>
                </a:lnTo>
                <a:cubicBezTo>
                  <a:pt x="9034" y="199"/>
                  <a:pt x="9051" y="381"/>
                  <a:pt x="9081" y="539"/>
                </a:cubicBezTo>
                <a:lnTo>
                  <a:pt x="9793" y="4425"/>
                </a:lnTo>
                <a:cubicBezTo>
                  <a:pt x="9821" y="4583"/>
                  <a:pt x="9863" y="4717"/>
                  <a:pt x="9916" y="4814"/>
                </a:cubicBezTo>
                <a:cubicBezTo>
                  <a:pt x="9969" y="4912"/>
                  <a:pt x="10028" y="4956"/>
                  <a:pt x="10085" y="4956"/>
                </a:cubicBezTo>
                <a:lnTo>
                  <a:pt x="11504" y="4956"/>
                </a:lnTo>
                <a:cubicBezTo>
                  <a:pt x="11564" y="4960"/>
                  <a:pt x="11625" y="4916"/>
                  <a:pt x="11680" y="4814"/>
                </a:cubicBezTo>
                <a:cubicBezTo>
                  <a:pt x="11733" y="4717"/>
                  <a:pt x="11774" y="4583"/>
                  <a:pt x="11804" y="4429"/>
                </a:cubicBezTo>
                <a:lnTo>
                  <a:pt x="12512" y="560"/>
                </a:lnTo>
                <a:cubicBezTo>
                  <a:pt x="12544" y="397"/>
                  <a:pt x="12562" y="207"/>
                  <a:pt x="12562" y="0"/>
                </a:cubicBezTo>
                <a:lnTo>
                  <a:pt x="21600" y="0"/>
                </a:lnTo>
                <a:lnTo>
                  <a:pt x="21600" y="21600"/>
                </a:lnTo>
                <a:lnTo>
                  <a:pt x="0" y="21600"/>
                </a:lnTo>
                <a:close/>
              </a:path>
            </a:pathLst>
          </a:custGeom>
          <a:solidFill>
            <a:schemeClr val="accent1"/>
          </a:solidFill>
          <a:ln w="12700">
            <a:miter lim="400000"/>
          </a:ln>
        </p:spPr>
        <p:txBody>
          <a:bodyPr lIns="45718" tIns="45718" rIns="45718" bIns="45718" anchor="ctr"/>
          <a:lstStyle/>
          <a:p>
            <a:pPr algn="ctr">
              <a:defRPr>
                <a:solidFill>
                  <a:srgbClr val="FFFFFF"/>
                </a:solidFill>
              </a:defRPr>
            </a:pPr>
            <a:endParaRPr/>
          </a:p>
        </p:txBody>
      </p:sp>
      <p:sp>
        <p:nvSpPr>
          <p:cNvPr id="87" name="TextBox 7"/>
          <p:cNvSpPr txBox="1"/>
          <p:nvPr/>
        </p:nvSpPr>
        <p:spPr>
          <a:xfrm>
            <a:off x="2491738" y="607789"/>
            <a:ext cx="4160523" cy="304801"/>
          </a:xfrm>
          <a:prstGeom prst="rect">
            <a:avLst/>
          </a:prstGeom>
          <a:ln w="12700">
            <a:miter lim="400000"/>
          </a:ln>
        </p:spPr>
        <p:txBody>
          <a:bodyPr lIns="0" tIns="0" rIns="0" bIns="0">
            <a:spAutoFit/>
          </a:bodyPr>
          <a:lstStyle>
            <a:lvl1pPr algn="ctr">
              <a:defRPr sz="2000">
                <a:solidFill>
                  <a:srgbClr val="BCEBF7"/>
                </a:solidFill>
                <a:latin typeface="Swis721 Th BT"/>
                <a:ea typeface="Swis721 Th BT"/>
                <a:cs typeface="Swis721 Th BT"/>
                <a:sym typeface="Swis721 Th BT"/>
              </a:defRPr>
            </a:lvl1pPr>
          </a:lstStyle>
          <a:p>
            <a:r>
              <a:t>THE BUSENESS PLAN</a:t>
            </a:r>
          </a:p>
        </p:txBody>
      </p:sp>
      <p:sp>
        <p:nvSpPr>
          <p:cNvPr id="88" name="幻灯片编号"/>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空白 0">
    <p:spTree>
      <p:nvGrpSpPr>
        <p:cNvPr id="1" name=""/>
        <p:cNvGrpSpPr/>
        <p:nvPr/>
      </p:nvGrpSpPr>
      <p:grpSpPr>
        <a:xfrm>
          <a:off x="0" y="0"/>
          <a:ext cx="0" cy="0"/>
          <a:chOff x="0" y="0"/>
          <a:chExt cx="0" cy="0"/>
        </a:xfrm>
      </p:grpSpPr>
      <p:sp>
        <p:nvSpPr>
          <p:cNvPr id="95" name="幻灯片编号"/>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内容与标题">
    <p:spTree>
      <p:nvGrpSpPr>
        <p:cNvPr id="1" name=""/>
        <p:cNvGrpSpPr/>
        <p:nvPr/>
      </p:nvGrpSpPr>
      <p:grpSpPr>
        <a:xfrm>
          <a:off x="0" y="0"/>
          <a:ext cx="0" cy="0"/>
          <a:chOff x="0" y="0"/>
          <a:chExt cx="0" cy="0"/>
        </a:xfrm>
      </p:grpSpPr>
      <p:sp>
        <p:nvSpPr>
          <p:cNvPr id="102" name="标题文本"/>
          <p:cNvSpPr txBox="1">
            <a:spLocks noGrp="1"/>
          </p:cNvSpPr>
          <p:nvPr>
            <p:ph type="title" hasCustomPrompt="1"/>
          </p:nvPr>
        </p:nvSpPr>
        <p:spPr>
          <a:xfrm>
            <a:off x="457201" y="204785"/>
            <a:ext cx="3008315" cy="871540"/>
          </a:xfrm>
          <a:prstGeom prst="rect">
            <a:avLst/>
          </a:prstGeom>
        </p:spPr>
        <p:txBody>
          <a:bodyPr anchor="b"/>
          <a:lstStyle>
            <a:lvl1pPr algn="l">
              <a:defRPr sz="2000" b="1"/>
            </a:lvl1pPr>
          </a:lstStyle>
          <a:p>
            <a:r>
              <a:t>标题文本</a:t>
            </a:r>
          </a:p>
        </p:txBody>
      </p:sp>
      <p:sp>
        <p:nvSpPr>
          <p:cNvPr id="103" name="正文级别 1…"/>
          <p:cNvSpPr txBox="1">
            <a:spLocks noGrp="1"/>
          </p:cNvSpPr>
          <p:nvPr>
            <p:ph type="body" idx="1" hasCustomPrompt="1"/>
          </p:nvPr>
        </p:nvSpPr>
        <p:spPr>
          <a:xfrm>
            <a:off x="3575050" y="204788"/>
            <a:ext cx="5111750" cy="4389836"/>
          </a:xfrm>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104" name="文本占位符 3"/>
          <p:cNvSpPr>
            <a:spLocks noGrp="1"/>
          </p:cNvSpPr>
          <p:nvPr>
            <p:ph type="body" sz="half" idx="13"/>
          </p:nvPr>
        </p:nvSpPr>
        <p:spPr>
          <a:xfrm>
            <a:off x="457199" y="1076326"/>
            <a:ext cx="3008317" cy="3518297"/>
          </a:xfrm>
          <a:prstGeom prst="rect">
            <a:avLst/>
          </a:prstGeom>
        </p:spPr>
        <p:txBody>
          <a:bodyPr/>
          <a:lstStyle/>
          <a:p>
            <a:endParaRPr/>
          </a:p>
        </p:txBody>
      </p:sp>
      <p:sp>
        <p:nvSpPr>
          <p:cNvPr id="105" name="幻灯片编号"/>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14"/>
          <a:srcRect/>
          <a:stretch>
            <a:fillRect/>
          </a:stretch>
        </a:blipFill>
        <a:effectLst/>
      </p:bgPr>
    </p:bg>
    <p:spTree>
      <p:nvGrpSpPr>
        <p:cNvPr id="1" name=""/>
        <p:cNvGrpSpPr/>
        <p:nvPr/>
      </p:nvGrpSpPr>
      <p:grpSpPr>
        <a:xfrm>
          <a:off x="0" y="0"/>
          <a:ext cx="0" cy="0"/>
          <a:chOff x="0" y="0"/>
          <a:chExt cx="0" cy="0"/>
        </a:xfrm>
      </p:grpSpPr>
      <p:sp>
        <p:nvSpPr>
          <p:cNvPr id="2" name="标题文本"/>
          <p:cNvSpPr txBox="1">
            <a:spLocks noGrp="1"/>
          </p:cNvSpPr>
          <p:nvPr>
            <p:ph type="title"/>
          </p:nvPr>
        </p:nvSpPr>
        <p:spPr>
          <a:xfrm>
            <a:off x="457200" y="206375"/>
            <a:ext cx="8229600" cy="857250"/>
          </a:xfrm>
          <a:prstGeom prst="rect">
            <a:avLst/>
          </a:prstGeom>
          <a:ln w="12700">
            <a:miter lim="400000"/>
          </a:ln>
        </p:spPr>
        <p:txBody>
          <a:bodyPr lIns="45718" tIns="45718" rIns="45718" bIns="45718" anchor="ctr">
            <a:normAutofit/>
          </a:bodyPr>
          <a:lstStyle/>
          <a:p>
            <a:r>
              <a:t>标题文本</a:t>
            </a:r>
          </a:p>
        </p:txBody>
      </p:sp>
      <p:sp>
        <p:nvSpPr>
          <p:cNvPr id="3" name="正文级别 1…"/>
          <p:cNvSpPr txBox="1">
            <a:spLocks noGrp="1"/>
          </p:cNvSpPr>
          <p:nvPr>
            <p:ph type="body" idx="1"/>
          </p:nvPr>
        </p:nvSpPr>
        <p:spPr>
          <a:xfrm>
            <a:off x="457200" y="1200150"/>
            <a:ext cx="8229600" cy="3394075"/>
          </a:xfrm>
          <a:prstGeom prst="rect">
            <a:avLst/>
          </a:prstGeom>
          <a:ln w="12700">
            <a:miter lim="400000"/>
          </a:ln>
        </p:spPr>
        <p:txBody>
          <a:bodyPr lIns="45718" tIns="45718" rIns="45718" bIns="45718">
            <a:normAutofit/>
          </a:bodyPr>
          <a:lstStyle/>
          <a:p>
            <a:r>
              <a:t>正文级别 1</a:t>
            </a:r>
          </a:p>
          <a:p>
            <a:pPr lvl="1"/>
            <a:r>
              <a:t>正文级别 2</a:t>
            </a:r>
          </a:p>
          <a:p>
            <a:pPr lvl="2"/>
            <a:r>
              <a:t>正文级别 3</a:t>
            </a:r>
          </a:p>
          <a:p>
            <a:pPr lvl="3"/>
            <a:r>
              <a:t>正文级别 4</a:t>
            </a:r>
          </a:p>
          <a:p>
            <a:pPr lvl="4"/>
            <a:r>
              <a:t>正文级别 5</a:t>
            </a:r>
          </a:p>
        </p:txBody>
      </p:sp>
      <p:sp>
        <p:nvSpPr>
          <p:cNvPr id="4" name="幻灯片编号"/>
          <p:cNvSpPr txBox="1">
            <a:spLocks noGrp="1"/>
          </p:cNvSpPr>
          <p:nvPr>
            <p:ph type="sldNum" sz="quarter" idx="2"/>
          </p:nvPr>
        </p:nvSpPr>
        <p:spPr>
          <a:xfrm>
            <a:off x="8422821" y="4769962"/>
            <a:ext cx="263980" cy="269239"/>
          </a:xfrm>
          <a:prstGeom prst="rect">
            <a:avLst/>
          </a:prstGeom>
          <a:ln w="12700">
            <a:miter lim="400000"/>
          </a:ln>
        </p:spPr>
        <p:txBody>
          <a:bodyPr wrap="none" lIns="45718" tIns="45718" rIns="45718" bIns="45718" anchor="ctr">
            <a:spAutoFit/>
          </a:bodyPr>
          <a:lstStyle>
            <a:lvl1pPr algn="r">
              <a:defRPr sz="1200">
                <a:solidFill>
                  <a:srgbClr val="888888"/>
                </a:solidFill>
              </a:defRPr>
            </a:lvl1pPr>
          </a:lstStyle>
          <a:p>
            <a:fld id="{86CB4B4D-7CA3-9044-876B-883B54F8677D}" type="slidenum">
              <a:rPr/>
              <a:t>‹#›</a:t>
            </a:fld>
            <a:endParaRPr/>
          </a:p>
        </p:txBody>
      </p:sp>
    </p:spTree>
  </p:cSld>
  <p:clrMap bg1="lt1" tx1="dk1" bg2="lt2" tx2="dk2" accent1="accent1" accent2="accent2" accent3="accent3" accent4="accent4" accent5="accent5" accent6="accent6" hlink="hlink" folHlink="folHlink"/>
  <p:sldLayoutIdLst>
    <p:sldLayoutId id="2147483650"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 id="2147483660" r:id="rId10"/>
    <p:sldLayoutId id="2147483661" r:id="rId11"/>
    <p:sldLayoutId id="2147483662" r:id="rId12"/>
  </p:sldLayoutIdLst>
  <p:transition spd="med"/>
  <p:txStyles>
    <p:titleStyle>
      <a:lvl1pPr marL="0" marR="0" indent="0" algn="ctr" defTabSz="914400" rtl="0" latinLnBrk="0">
        <a:lnSpc>
          <a:spcPct val="100000"/>
        </a:lnSpc>
        <a:spcBef>
          <a:spcPts val="0"/>
        </a:spcBef>
        <a:spcAft>
          <a:spcPts val="0"/>
        </a:spcAft>
        <a:buClrTx/>
        <a:buSzTx/>
        <a:buFontTx/>
        <a:buNone/>
        <a:defRPr sz="4400" b="0" i="0" u="none" strike="noStrike" cap="none" spc="0" baseline="0">
          <a:ln>
            <a:noFill/>
          </a:ln>
          <a:solidFill>
            <a:srgbClr val="000000"/>
          </a:solidFill>
          <a:uFillTx/>
          <a:latin typeface="+mn-lt"/>
          <a:ea typeface="+mn-ea"/>
          <a:cs typeface="+mn-cs"/>
          <a:sym typeface="Calibri" panose="020F0502020204030204"/>
        </a:defRPr>
      </a:lvl1pPr>
      <a:lvl2pPr marL="0" marR="0" indent="0" algn="ctr" defTabSz="914400" rtl="0" latinLnBrk="0">
        <a:lnSpc>
          <a:spcPct val="100000"/>
        </a:lnSpc>
        <a:spcBef>
          <a:spcPts val="0"/>
        </a:spcBef>
        <a:spcAft>
          <a:spcPts val="0"/>
        </a:spcAft>
        <a:buClrTx/>
        <a:buSzTx/>
        <a:buFontTx/>
        <a:buNone/>
        <a:defRPr sz="4400" b="0" i="0" u="none" strike="noStrike" cap="none" spc="0" baseline="0">
          <a:ln>
            <a:noFill/>
          </a:ln>
          <a:solidFill>
            <a:srgbClr val="000000"/>
          </a:solidFill>
          <a:uFillTx/>
          <a:latin typeface="+mn-lt"/>
          <a:ea typeface="+mn-ea"/>
          <a:cs typeface="+mn-cs"/>
          <a:sym typeface="Calibri" panose="020F0502020204030204"/>
        </a:defRPr>
      </a:lvl2pPr>
      <a:lvl3pPr marL="0" marR="0" indent="0" algn="ctr" defTabSz="914400" rtl="0" latinLnBrk="0">
        <a:lnSpc>
          <a:spcPct val="100000"/>
        </a:lnSpc>
        <a:spcBef>
          <a:spcPts val="0"/>
        </a:spcBef>
        <a:spcAft>
          <a:spcPts val="0"/>
        </a:spcAft>
        <a:buClrTx/>
        <a:buSzTx/>
        <a:buFontTx/>
        <a:buNone/>
        <a:defRPr sz="4400" b="0" i="0" u="none" strike="noStrike" cap="none" spc="0" baseline="0">
          <a:ln>
            <a:noFill/>
          </a:ln>
          <a:solidFill>
            <a:srgbClr val="000000"/>
          </a:solidFill>
          <a:uFillTx/>
          <a:latin typeface="+mn-lt"/>
          <a:ea typeface="+mn-ea"/>
          <a:cs typeface="+mn-cs"/>
          <a:sym typeface="Calibri" panose="020F0502020204030204"/>
        </a:defRPr>
      </a:lvl3pPr>
      <a:lvl4pPr marL="0" marR="0" indent="0" algn="ctr" defTabSz="914400" rtl="0" latinLnBrk="0">
        <a:lnSpc>
          <a:spcPct val="100000"/>
        </a:lnSpc>
        <a:spcBef>
          <a:spcPts val="0"/>
        </a:spcBef>
        <a:spcAft>
          <a:spcPts val="0"/>
        </a:spcAft>
        <a:buClrTx/>
        <a:buSzTx/>
        <a:buFontTx/>
        <a:buNone/>
        <a:defRPr sz="4400" b="0" i="0" u="none" strike="noStrike" cap="none" spc="0" baseline="0">
          <a:ln>
            <a:noFill/>
          </a:ln>
          <a:solidFill>
            <a:srgbClr val="000000"/>
          </a:solidFill>
          <a:uFillTx/>
          <a:latin typeface="+mn-lt"/>
          <a:ea typeface="+mn-ea"/>
          <a:cs typeface="+mn-cs"/>
          <a:sym typeface="Calibri" panose="020F0502020204030204"/>
        </a:defRPr>
      </a:lvl4pPr>
      <a:lvl5pPr marL="0" marR="0" indent="0" algn="ctr" defTabSz="914400" rtl="0" latinLnBrk="0">
        <a:lnSpc>
          <a:spcPct val="100000"/>
        </a:lnSpc>
        <a:spcBef>
          <a:spcPts val="0"/>
        </a:spcBef>
        <a:spcAft>
          <a:spcPts val="0"/>
        </a:spcAft>
        <a:buClrTx/>
        <a:buSzTx/>
        <a:buFontTx/>
        <a:buNone/>
        <a:defRPr sz="4400" b="0" i="0" u="none" strike="noStrike" cap="none" spc="0" baseline="0">
          <a:ln>
            <a:noFill/>
          </a:ln>
          <a:solidFill>
            <a:srgbClr val="000000"/>
          </a:solidFill>
          <a:uFillTx/>
          <a:latin typeface="+mn-lt"/>
          <a:ea typeface="+mn-ea"/>
          <a:cs typeface="+mn-cs"/>
          <a:sym typeface="Calibri" panose="020F0502020204030204"/>
        </a:defRPr>
      </a:lvl5pPr>
      <a:lvl6pPr marL="0" marR="0" indent="0" algn="ctr" defTabSz="914400" rtl="0" latinLnBrk="0">
        <a:lnSpc>
          <a:spcPct val="100000"/>
        </a:lnSpc>
        <a:spcBef>
          <a:spcPts val="0"/>
        </a:spcBef>
        <a:spcAft>
          <a:spcPts val="0"/>
        </a:spcAft>
        <a:buClrTx/>
        <a:buSzTx/>
        <a:buFontTx/>
        <a:buNone/>
        <a:defRPr sz="4400" b="0" i="0" u="none" strike="noStrike" cap="none" spc="0" baseline="0">
          <a:ln>
            <a:noFill/>
          </a:ln>
          <a:solidFill>
            <a:srgbClr val="000000"/>
          </a:solidFill>
          <a:uFillTx/>
          <a:latin typeface="+mn-lt"/>
          <a:ea typeface="+mn-ea"/>
          <a:cs typeface="+mn-cs"/>
          <a:sym typeface="Calibri" panose="020F0502020204030204"/>
        </a:defRPr>
      </a:lvl6pPr>
      <a:lvl7pPr marL="0" marR="0" indent="0" algn="ctr" defTabSz="914400" rtl="0" latinLnBrk="0">
        <a:lnSpc>
          <a:spcPct val="100000"/>
        </a:lnSpc>
        <a:spcBef>
          <a:spcPts val="0"/>
        </a:spcBef>
        <a:spcAft>
          <a:spcPts val="0"/>
        </a:spcAft>
        <a:buClrTx/>
        <a:buSzTx/>
        <a:buFontTx/>
        <a:buNone/>
        <a:defRPr sz="4400" b="0" i="0" u="none" strike="noStrike" cap="none" spc="0" baseline="0">
          <a:ln>
            <a:noFill/>
          </a:ln>
          <a:solidFill>
            <a:srgbClr val="000000"/>
          </a:solidFill>
          <a:uFillTx/>
          <a:latin typeface="+mn-lt"/>
          <a:ea typeface="+mn-ea"/>
          <a:cs typeface="+mn-cs"/>
          <a:sym typeface="Calibri" panose="020F0502020204030204"/>
        </a:defRPr>
      </a:lvl7pPr>
      <a:lvl8pPr marL="0" marR="0" indent="0" algn="ctr" defTabSz="914400" rtl="0" latinLnBrk="0">
        <a:lnSpc>
          <a:spcPct val="100000"/>
        </a:lnSpc>
        <a:spcBef>
          <a:spcPts val="0"/>
        </a:spcBef>
        <a:spcAft>
          <a:spcPts val="0"/>
        </a:spcAft>
        <a:buClrTx/>
        <a:buSzTx/>
        <a:buFontTx/>
        <a:buNone/>
        <a:defRPr sz="4400" b="0" i="0" u="none" strike="noStrike" cap="none" spc="0" baseline="0">
          <a:ln>
            <a:noFill/>
          </a:ln>
          <a:solidFill>
            <a:srgbClr val="000000"/>
          </a:solidFill>
          <a:uFillTx/>
          <a:latin typeface="+mn-lt"/>
          <a:ea typeface="+mn-ea"/>
          <a:cs typeface="+mn-cs"/>
          <a:sym typeface="Calibri" panose="020F0502020204030204"/>
        </a:defRPr>
      </a:lvl8pPr>
      <a:lvl9pPr marL="0" marR="0" indent="0" algn="ctr" defTabSz="914400" rtl="0" latinLnBrk="0">
        <a:lnSpc>
          <a:spcPct val="100000"/>
        </a:lnSpc>
        <a:spcBef>
          <a:spcPts val="0"/>
        </a:spcBef>
        <a:spcAft>
          <a:spcPts val="0"/>
        </a:spcAft>
        <a:buClrTx/>
        <a:buSzTx/>
        <a:buFontTx/>
        <a:buNone/>
        <a:defRPr sz="4400" b="0" i="0" u="none" strike="noStrike" cap="none" spc="0" baseline="0">
          <a:ln>
            <a:noFill/>
          </a:ln>
          <a:solidFill>
            <a:srgbClr val="000000"/>
          </a:solidFill>
          <a:uFillTx/>
          <a:latin typeface="+mn-lt"/>
          <a:ea typeface="+mn-ea"/>
          <a:cs typeface="+mn-cs"/>
          <a:sym typeface="Calibri" panose="020F0502020204030204"/>
        </a:defRPr>
      </a:lvl9pPr>
    </p:titleStyle>
    <p:bodyStyle>
      <a:lvl1pPr marL="342900" marR="0" indent="-342900" algn="l" defTabSz="914400" rtl="0" latinLnBrk="0">
        <a:lnSpc>
          <a:spcPct val="100000"/>
        </a:lnSpc>
        <a:spcBef>
          <a:spcPts val="700"/>
        </a:spcBef>
        <a:spcAft>
          <a:spcPts val="0"/>
        </a:spcAft>
        <a:buClrTx/>
        <a:buSzPct val="100000"/>
        <a:buFont typeface="Arial" panose="020B0604020202020204"/>
        <a:buChar char="•"/>
        <a:defRPr sz="3200" b="0" i="0" u="none" strike="noStrike" cap="none" spc="0" baseline="0">
          <a:ln>
            <a:noFill/>
          </a:ln>
          <a:solidFill>
            <a:srgbClr val="000000"/>
          </a:solidFill>
          <a:uFillTx/>
          <a:latin typeface="+mn-lt"/>
          <a:ea typeface="+mn-ea"/>
          <a:cs typeface="+mn-cs"/>
          <a:sym typeface="Calibri" panose="020F0502020204030204"/>
        </a:defRPr>
      </a:lvl1pPr>
      <a:lvl2pPr marL="783590" marR="0" indent="-326390" algn="l" defTabSz="914400" rtl="0" latinLnBrk="0">
        <a:lnSpc>
          <a:spcPct val="100000"/>
        </a:lnSpc>
        <a:spcBef>
          <a:spcPts val="700"/>
        </a:spcBef>
        <a:spcAft>
          <a:spcPts val="0"/>
        </a:spcAft>
        <a:buClrTx/>
        <a:buSzPct val="100000"/>
        <a:buFont typeface="Arial" panose="020B0604020202020204"/>
        <a:buChar char="–"/>
        <a:defRPr sz="3200" b="0" i="0" u="none" strike="noStrike" cap="none" spc="0" baseline="0">
          <a:ln>
            <a:noFill/>
          </a:ln>
          <a:solidFill>
            <a:srgbClr val="000000"/>
          </a:solidFill>
          <a:uFillTx/>
          <a:latin typeface="+mn-lt"/>
          <a:ea typeface="+mn-ea"/>
          <a:cs typeface="+mn-cs"/>
          <a:sym typeface="Calibri" panose="020F0502020204030204"/>
        </a:defRPr>
      </a:lvl2pPr>
      <a:lvl3pPr marL="1219200" marR="0" indent="-304800" algn="l" defTabSz="914400" rtl="0" latinLnBrk="0">
        <a:lnSpc>
          <a:spcPct val="100000"/>
        </a:lnSpc>
        <a:spcBef>
          <a:spcPts val="700"/>
        </a:spcBef>
        <a:spcAft>
          <a:spcPts val="0"/>
        </a:spcAft>
        <a:buClrTx/>
        <a:buSzPct val="100000"/>
        <a:buFont typeface="Arial" panose="020B0604020202020204"/>
        <a:buChar char="•"/>
        <a:defRPr sz="3200" b="0" i="0" u="none" strike="noStrike" cap="none" spc="0" baseline="0">
          <a:ln>
            <a:noFill/>
          </a:ln>
          <a:solidFill>
            <a:srgbClr val="000000"/>
          </a:solidFill>
          <a:uFillTx/>
          <a:latin typeface="+mn-lt"/>
          <a:ea typeface="+mn-ea"/>
          <a:cs typeface="+mn-cs"/>
          <a:sym typeface="Calibri" panose="020F0502020204030204"/>
        </a:defRPr>
      </a:lvl3pPr>
      <a:lvl4pPr marL="1737360" marR="0" indent="-365760" algn="l" defTabSz="914400" rtl="0" latinLnBrk="0">
        <a:lnSpc>
          <a:spcPct val="100000"/>
        </a:lnSpc>
        <a:spcBef>
          <a:spcPts val="700"/>
        </a:spcBef>
        <a:spcAft>
          <a:spcPts val="0"/>
        </a:spcAft>
        <a:buClrTx/>
        <a:buSzPct val="100000"/>
        <a:buFont typeface="Arial" panose="020B0604020202020204"/>
        <a:buChar char="–"/>
        <a:defRPr sz="3200" b="0" i="0" u="none" strike="noStrike" cap="none" spc="0" baseline="0">
          <a:ln>
            <a:noFill/>
          </a:ln>
          <a:solidFill>
            <a:srgbClr val="000000"/>
          </a:solidFill>
          <a:uFillTx/>
          <a:latin typeface="+mn-lt"/>
          <a:ea typeface="+mn-ea"/>
          <a:cs typeface="+mn-cs"/>
          <a:sym typeface="Calibri" panose="020F0502020204030204"/>
        </a:defRPr>
      </a:lvl4pPr>
      <a:lvl5pPr marL="2194560" marR="0" indent="-365760" algn="l" defTabSz="914400" rtl="0" latinLnBrk="0">
        <a:lnSpc>
          <a:spcPct val="100000"/>
        </a:lnSpc>
        <a:spcBef>
          <a:spcPts val="700"/>
        </a:spcBef>
        <a:spcAft>
          <a:spcPts val="0"/>
        </a:spcAft>
        <a:buClrTx/>
        <a:buSzPct val="100000"/>
        <a:buFont typeface="Arial" panose="020B0604020202020204"/>
        <a:buChar char="»"/>
        <a:defRPr sz="3200" b="0" i="0" u="none" strike="noStrike" cap="none" spc="0" baseline="0">
          <a:ln>
            <a:noFill/>
          </a:ln>
          <a:solidFill>
            <a:srgbClr val="000000"/>
          </a:solidFill>
          <a:uFillTx/>
          <a:latin typeface="+mn-lt"/>
          <a:ea typeface="+mn-ea"/>
          <a:cs typeface="+mn-cs"/>
          <a:sym typeface="Calibri" panose="020F0502020204030204"/>
        </a:defRPr>
      </a:lvl5pPr>
      <a:lvl6pPr marL="2651760" marR="0" indent="-365760" algn="l" defTabSz="914400" rtl="0" latinLnBrk="0">
        <a:lnSpc>
          <a:spcPct val="100000"/>
        </a:lnSpc>
        <a:spcBef>
          <a:spcPts val="700"/>
        </a:spcBef>
        <a:spcAft>
          <a:spcPts val="0"/>
        </a:spcAft>
        <a:buClrTx/>
        <a:buSzPct val="100000"/>
        <a:buFont typeface="Arial" panose="020B0604020202020204"/>
        <a:buChar char="•"/>
        <a:defRPr sz="3200" b="0" i="0" u="none" strike="noStrike" cap="none" spc="0" baseline="0">
          <a:ln>
            <a:noFill/>
          </a:ln>
          <a:solidFill>
            <a:srgbClr val="000000"/>
          </a:solidFill>
          <a:uFillTx/>
          <a:latin typeface="+mn-lt"/>
          <a:ea typeface="+mn-ea"/>
          <a:cs typeface="+mn-cs"/>
          <a:sym typeface="Calibri" panose="020F0502020204030204"/>
        </a:defRPr>
      </a:lvl6pPr>
      <a:lvl7pPr marL="3108960" marR="0" indent="-365760" algn="l" defTabSz="914400" rtl="0" latinLnBrk="0">
        <a:lnSpc>
          <a:spcPct val="100000"/>
        </a:lnSpc>
        <a:spcBef>
          <a:spcPts val="700"/>
        </a:spcBef>
        <a:spcAft>
          <a:spcPts val="0"/>
        </a:spcAft>
        <a:buClrTx/>
        <a:buSzPct val="100000"/>
        <a:buFont typeface="Arial" panose="020B0604020202020204"/>
        <a:buChar char="•"/>
        <a:defRPr sz="3200" b="0" i="0" u="none" strike="noStrike" cap="none" spc="0" baseline="0">
          <a:ln>
            <a:noFill/>
          </a:ln>
          <a:solidFill>
            <a:srgbClr val="000000"/>
          </a:solidFill>
          <a:uFillTx/>
          <a:latin typeface="+mn-lt"/>
          <a:ea typeface="+mn-ea"/>
          <a:cs typeface="+mn-cs"/>
          <a:sym typeface="Calibri" panose="020F0502020204030204"/>
        </a:defRPr>
      </a:lvl7pPr>
      <a:lvl8pPr marL="3566160" marR="0" indent="-365760" algn="l" defTabSz="914400" rtl="0" latinLnBrk="0">
        <a:lnSpc>
          <a:spcPct val="100000"/>
        </a:lnSpc>
        <a:spcBef>
          <a:spcPts val="700"/>
        </a:spcBef>
        <a:spcAft>
          <a:spcPts val="0"/>
        </a:spcAft>
        <a:buClrTx/>
        <a:buSzPct val="100000"/>
        <a:buFont typeface="Arial" panose="020B0604020202020204"/>
        <a:buChar char="•"/>
        <a:defRPr sz="3200" b="0" i="0" u="none" strike="noStrike" cap="none" spc="0" baseline="0">
          <a:ln>
            <a:noFill/>
          </a:ln>
          <a:solidFill>
            <a:srgbClr val="000000"/>
          </a:solidFill>
          <a:uFillTx/>
          <a:latin typeface="+mn-lt"/>
          <a:ea typeface="+mn-ea"/>
          <a:cs typeface="+mn-cs"/>
          <a:sym typeface="Calibri" panose="020F0502020204030204"/>
        </a:defRPr>
      </a:lvl8pPr>
      <a:lvl9pPr marL="4023360" marR="0" indent="-365760" algn="l" defTabSz="914400" rtl="0" latinLnBrk="0">
        <a:lnSpc>
          <a:spcPct val="100000"/>
        </a:lnSpc>
        <a:spcBef>
          <a:spcPts val="700"/>
        </a:spcBef>
        <a:spcAft>
          <a:spcPts val="0"/>
        </a:spcAft>
        <a:buClrTx/>
        <a:buSzPct val="100000"/>
        <a:buFont typeface="Arial" panose="020B0604020202020204"/>
        <a:buChar char="•"/>
        <a:defRPr sz="3200" b="0" i="0" u="none" strike="noStrike" cap="none" spc="0" baseline="0">
          <a:ln>
            <a:noFill/>
          </a:ln>
          <a:solidFill>
            <a:srgbClr val="000000"/>
          </a:solidFill>
          <a:uFillTx/>
          <a:latin typeface="+mn-lt"/>
          <a:ea typeface="+mn-ea"/>
          <a:cs typeface="+mn-cs"/>
          <a:sym typeface="Calibri" panose="020F0502020204030204"/>
        </a:defRPr>
      </a:lvl9pPr>
    </p:bodyStyle>
    <p:otherStyle>
      <a:lvl1pPr marL="0" marR="0" indent="0" algn="r" defTabSz="914400" rtl="0" latinLnBrk="0">
        <a:lnSpc>
          <a:spcPct val="100000"/>
        </a:lnSpc>
        <a:spcBef>
          <a:spcPts val="0"/>
        </a:spcBef>
        <a:spcAft>
          <a:spcPts val="0"/>
        </a:spcAft>
        <a:buClrTx/>
        <a:buSzTx/>
        <a:buFontTx/>
        <a:buNone/>
        <a:defRPr sz="1200" b="0" i="0" u="none" strike="noStrike" cap="none" spc="0" baseline="0">
          <a:ln>
            <a:noFill/>
          </a:ln>
          <a:solidFill>
            <a:schemeClr val="tx1"/>
          </a:solidFill>
          <a:uFillTx/>
          <a:latin typeface="+mn-lt"/>
          <a:ea typeface="+mn-ea"/>
          <a:cs typeface="+mn-cs"/>
          <a:sym typeface="Calibri" panose="020F0502020204030204"/>
        </a:defRPr>
      </a:lvl1pPr>
      <a:lvl2pPr marL="0" marR="0" indent="0" algn="r" defTabSz="914400" rtl="0" latinLnBrk="0">
        <a:lnSpc>
          <a:spcPct val="100000"/>
        </a:lnSpc>
        <a:spcBef>
          <a:spcPts val="0"/>
        </a:spcBef>
        <a:spcAft>
          <a:spcPts val="0"/>
        </a:spcAft>
        <a:buClrTx/>
        <a:buSzTx/>
        <a:buFontTx/>
        <a:buNone/>
        <a:defRPr sz="1200" b="0" i="0" u="none" strike="noStrike" cap="none" spc="0" baseline="0">
          <a:ln>
            <a:noFill/>
          </a:ln>
          <a:solidFill>
            <a:schemeClr val="tx1"/>
          </a:solidFill>
          <a:uFillTx/>
          <a:latin typeface="+mn-lt"/>
          <a:ea typeface="+mn-ea"/>
          <a:cs typeface="+mn-cs"/>
          <a:sym typeface="Calibri" panose="020F0502020204030204"/>
        </a:defRPr>
      </a:lvl2pPr>
      <a:lvl3pPr marL="0" marR="0" indent="0" algn="r" defTabSz="914400" rtl="0" latinLnBrk="0">
        <a:lnSpc>
          <a:spcPct val="100000"/>
        </a:lnSpc>
        <a:spcBef>
          <a:spcPts val="0"/>
        </a:spcBef>
        <a:spcAft>
          <a:spcPts val="0"/>
        </a:spcAft>
        <a:buClrTx/>
        <a:buSzTx/>
        <a:buFontTx/>
        <a:buNone/>
        <a:defRPr sz="1200" b="0" i="0" u="none" strike="noStrike" cap="none" spc="0" baseline="0">
          <a:ln>
            <a:noFill/>
          </a:ln>
          <a:solidFill>
            <a:schemeClr val="tx1"/>
          </a:solidFill>
          <a:uFillTx/>
          <a:latin typeface="+mn-lt"/>
          <a:ea typeface="+mn-ea"/>
          <a:cs typeface="+mn-cs"/>
          <a:sym typeface="Calibri" panose="020F0502020204030204"/>
        </a:defRPr>
      </a:lvl3pPr>
      <a:lvl4pPr marL="0" marR="0" indent="0" algn="r" defTabSz="914400" rtl="0" latinLnBrk="0">
        <a:lnSpc>
          <a:spcPct val="100000"/>
        </a:lnSpc>
        <a:spcBef>
          <a:spcPts val="0"/>
        </a:spcBef>
        <a:spcAft>
          <a:spcPts val="0"/>
        </a:spcAft>
        <a:buClrTx/>
        <a:buSzTx/>
        <a:buFontTx/>
        <a:buNone/>
        <a:defRPr sz="1200" b="0" i="0" u="none" strike="noStrike" cap="none" spc="0" baseline="0">
          <a:ln>
            <a:noFill/>
          </a:ln>
          <a:solidFill>
            <a:schemeClr val="tx1"/>
          </a:solidFill>
          <a:uFillTx/>
          <a:latin typeface="+mn-lt"/>
          <a:ea typeface="+mn-ea"/>
          <a:cs typeface="+mn-cs"/>
          <a:sym typeface="Calibri" panose="020F0502020204030204"/>
        </a:defRPr>
      </a:lvl4pPr>
      <a:lvl5pPr marL="0" marR="0" indent="0" algn="r" defTabSz="914400" rtl="0" latinLnBrk="0">
        <a:lnSpc>
          <a:spcPct val="100000"/>
        </a:lnSpc>
        <a:spcBef>
          <a:spcPts val="0"/>
        </a:spcBef>
        <a:spcAft>
          <a:spcPts val="0"/>
        </a:spcAft>
        <a:buClrTx/>
        <a:buSzTx/>
        <a:buFontTx/>
        <a:buNone/>
        <a:defRPr sz="1200" b="0" i="0" u="none" strike="noStrike" cap="none" spc="0" baseline="0">
          <a:ln>
            <a:noFill/>
          </a:ln>
          <a:solidFill>
            <a:schemeClr val="tx1"/>
          </a:solidFill>
          <a:uFillTx/>
          <a:latin typeface="+mn-lt"/>
          <a:ea typeface="+mn-ea"/>
          <a:cs typeface="+mn-cs"/>
          <a:sym typeface="Calibri" panose="020F0502020204030204"/>
        </a:defRPr>
      </a:lvl5pPr>
      <a:lvl6pPr marL="0" marR="0" indent="0" algn="r" defTabSz="914400" rtl="0" latinLnBrk="0">
        <a:lnSpc>
          <a:spcPct val="100000"/>
        </a:lnSpc>
        <a:spcBef>
          <a:spcPts val="0"/>
        </a:spcBef>
        <a:spcAft>
          <a:spcPts val="0"/>
        </a:spcAft>
        <a:buClrTx/>
        <a:buSzTx/>
        <a:buFontTx/>
        <a:buNone/>
        <a:defRPr sz="1200" b="0" i="0" u="none" strike="noStrike" cap="none" spc="0" baseline="0">
          <a:ln>
            <a:noFill/>
          </a:ln>
          <a:solidFill>
            <a:schemeClr val="tx1"/>
          </a:solidFill>
          <a:uFillTx/>
          <a:latin typeface="+mn-lt"/>
          <a:ea typeface="+mn-ea"/>
          <a:cs typeface="+mn-cs"/>
          <a:sym typeface="Calibri" panose="020F0502020204030204"/>
        </a:defRPr>
      </a:lvl6pPr>
      <a:lvl7pPr marL="0" marR="0" indent="0" algn="r" defTabSz="914400" rtl="0" latinLnBrk="0">
        <a:lnSpc>
          <a:spcPct val="100000"/>
        </a:lnSpc>
        <a:spcBef>
          <a:spcPts val="0"/>
        </a:spcBef>
        <a:spcAft>
          <a:spcPts val="0"/>
        </a:spcAft>
        <a:buClrTx/>
        <a:buSzTx/>
        <a:buFontTx/>
        <a:buNone/>
        <a:defRPr sz="1200" b="0" i="0" u="none" strike="noStrike" cap="none" spc="0" baseline="0">
          <a:ln>
            <a:noFill/>
          </a:ln>
          <a:solidFill>
            <a:schemeClr val="tx1"/>
          </a:solidFill>
          <a:uFillTx/>
          <a:latin typeface="+mn-lt"/>
          <a:ea typeface="+mn-ea"/>
          <a:cs typeface="+mn-cs"/>
          <a:sym typeface="Calibri" panose="020F0502020204030204"/>
        </a:defRPr>
      </a:lvl7pPr>
      <a:lvl8pPr marL="0" marR="0" indent="0" algn="r" defTabSz="914400" rtl="0" latinLnBrk="0">
        <a:lnSpc>
          <a:spcPct val="100000"/>
        </a:lnSpc>
        <a:spcBef>
          <a:spcPts val="0"/>
        </a:spcBef>
        <a:spcAft>
          <a:spcPts val="0"/>
        </a:spcAft>
        <a:buClrTx/>
        <a:buSzTx/>
        <a:buFontTx/>
        <a:buNone/>
        <a:defRPr sz="1200" b="0" i="0" u="none" strike="noStrike" cap="none" spc="0" baseline="0">
          <a:ln>
            <a:noFill/>
          </a:ln>
          <a:solidFill>
            <a:schemeClr val="tx1"/>
          </a:solidFill>
          <a:uFillTx/>
          <a:latin typeface="+mn-lt"/>
          <a:ea typeface="+mn-ea"/>
          <a:cs typeface="+mn-cs"/>
          <a:sym typeface="Calibri" panose="020F0502020204030204"/>
        </a:defRPr>
      </a:lvl8pPr>
      <a:lvl9pPr marL="0" marR="0" indent="0" algn="r" defTabSz="914400" rtl="0" latinLnBrk="0">
        <a:lnSpc>
          <a:spcPct val="100000"/>
        </a:lnSpc>
        <a:spcBef>
          <a:spcPts val="0"/>
        </a:spcBef>
        <a:spcAft>
          <a:spcPts val="0"/>
        </a:spcAft>
        <a:buClrTx/>
        <a:buSzTx/>
        <a:buFontTx/>
        <a:buNone/>
        <a:defRPr sz="1200" b="0" i="0" u="none" strike="noStrike" cap="none" spc="0" baseline="0">
          <a:ln>
            <a:noFill/>
          </a:ln>
          <a:solidFill>
            <a:schemeClr val="tx1"/>
          </a:solidFill>
          <a:uFillTx/>
          <a:latin typeface="+mn-lt"/>
          <a:ea typeface="+mn-ea"/>
          <a:cs typeface="+mn-cs"/>
          <a:sym typeface="Calibri" panose="020F0502020204030204"/>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2.xml"/><Relationship Id="rId1" Type="http://schemas.openxmlformats.org/officeDocument/2006/relationships/tags" Target="../tags/tag6.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jpe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5.png"/><Relationship Id="rId7" Type="http://schemas.openxmlformats.org/officeDocument/2006/relationships/image" Target="../media/image26.jpeg"/><Relationship Id="rId2" Type="http://schemas.openxmlformats.org/officeDocument/2006/relationships/slideLayout" Target="../slideLayouts/slideLayout2.xml"/><Relationship Id="rId1" Type="http://schemas.openxmlformats.org/officeDocument/2006/relationships/tags" Target="../tags/tag7.xml"/><Relationship Id="rId6" Type="http://schemas.openxmlformats.org/officeDocument/2006/relationships/image" Target="../media/image25.jpeg"/><Relationship Id="rId5" Type="http://schemas.openxmlformats.org/officeDocument/2006/relationships/image" Target="../media/image24.png"/><Relationship Id="rId4" Type="http://schemas.openxmlformats.org/officeDocument/2006/relationships/image" Target="../media/image23.png"/><Relationship Id="rId9" Type="http://schemas.openxmlformats.org/officeDocument/2006/relationships/image" Target="../media/image28.jpeg"/></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2.xml"/><Relationship Id="rId1" Type="http://schemas.openxmlformats.org/officeDocument/2006/relationships/tags" Target="../tags/tag8.xml"/><Relationship Id="rId5" Type="http://schemas.openxmlformats.org/officeDocument/2006/relationships/image" Target="../media/image30.png"/><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2.xml"/><Relationship Id="rId1" Type="http://schemas.openxmlformats.org/officeDocument/2006/relationships/tags" Target="../tags/tag9.xml"/><Relationship Id="rId4" Type="http://schemas.openxmlformats.org/officeDocument/2006/relationships/image" Target="../media/image31.png"/></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2.xml"/><Relationship Id="rId1" Type="http://schemas.openxmlformats.org/officeDocument/2006/relationships/tags" Target="../tags/tag10.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2.xml"/><Relationship Id="rId1" Type="http://schemas.openxmlformats.org/officeDocument/2006/relationships/tags" Target="../tags/tag11.xml"/></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jpe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tags" Target="../tags/tag12.xml"/><Relationship Id="rId4" Type="http://schemas.openxmlformats.org/officeDocument/2006/relationships/image" Target="../media/image5.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13.xml"/><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2.xml"/><Relationship Id="rId1" Type="http://schemas.openxmlformats.org/officeDocument/2006/relationships/tags" Target="../tags/tag1.xml"/><Relationship Id="rId4" Type="http://schemas.openxmlformats.org/officeDocument/2006/relationships/image" Target="../media/image6.jp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14.xml"/><Relationship Id="rId4" Type="http://schemas.openxmlformats.org/officeDocument/2006/relationships/image" Target="../media/image5.png"/></Relationships>
</file>

<file path=ppt/slides/_rels/slide2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2.xml"/><Relationship Id="rId1" Type="http://schemas.openxmlformats.org/officeDocument/2006/relationships/tags" Target="../tags/tag15.xml"/><Relationship Id="rId4" Type="http://schemas.openxmlformats.org/officeDocument/2006/relationships/image" Target="../media/image33.png"/></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16.xml"/><Relationship Id="rId4" Type="http://schemas.openxmlformats.org/officeDocument/2006/relationships/image" Target="../media/image5.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ags" Target="../tags/tag17.xml"/><Relationship Id="rId4" Type="http://schemas.openxmlformats.org/officeDocument/2006/relationships/image" Target="../media/image5.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ags" Target="../tags/tag18.xml"/><Relationship Id="rId4" Type="http://schemas.openxmlformats.org/officeDocument/2006/relationships/image" Target="../media/image5.png"/></Relationships>
</file>

<file path=ppt/slides/_rels/slide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2.xml"/><Relationship Id="rId1" Type="http://schemas.openxmlformats.org/officeDocument/2006/relationships/tags" Target="../tags/tag2.xml"/><Relationship Id="rId5" Type="http://schemas.openxmlformats.org/officeDocument/2006/relationships/image" Target="../media/image8.jpeg"/><Relationship Id="rId4" Type="http://schemas.openxmlformats.org/officeDocument/2006/relationships/image" Target="../media/image7.jpg"/></Relationships>
</file>

<file path=ppt/slides/_rels/slide3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2.xml"/><Relationship Id="rId1" Type="http://schemas.openxmlformats.org/officeDocument/2006/relationships/tags" Target="../tags/tag19.xml"/></Relationships>
</file>

<file path=ppt/slides/_rels/slide3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2.xml"/><Relationship Id="rId1" Type="http://schemas.openxmlformats.org/officeDocument/2006/relationships/tags" Target="../tags/tag20.xml"/></Relationships>
</file>

<file path=ppt/slides/_rels/slide3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2.xml"/><Relationship Id="rId1" Type="http://schemas.openxmlformats.org/officeDocument/2006/relationships/tags" Target="../tags/tag21.xml"/><Relationship Id="rId5" Type="http://schemas.openxmlformats.org/officeDocument/2006/relationships/image" Target="../media/image37.png"/><Relationship Id="rId4" Type="http://schemas.openxmlformats.org/officeDocument/2006/relationships/image" Target="../media/image36.png"/></Relationships>
</file>

<file path=ppt/slides/_rels/slide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2.xml"/><Relationship Id="rId1" Type="http://schemas.openxmlformats.org/officeDocument/2006/relationships/tags" Target="../tags/tag22.xml"/></Relationships>
</file>

<file path=ppt/slides/_rels/slide3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2.xml"/><Relationship Id="rId1" Type="http://schemas.openxmlformats.org/officeDocument/2006/relationships/tags" Target="../tags/tag23.xml"/></Relationships>
</file>

<file path=ppt/slides/_rels/slide36.xml.rels><?xml version="1.0" encoding="UTF-8" standalone="yes"?>
<Relationships xmlns="http://schemas.openxmlformats.org/package/2006/relationships"><Relationship Id="rId3" Type="http://schemas.openxmlformats.org/officeDocument/2006/relationships/video" Target="../media/media1.mp4"/><Relationship Id="rId2" Type="http://schemas.microsoft.com/office/2007/relationships/media" Target="../media/media1.mp4"/><Relationship Id="rId1" Type="http://schemas.openxmlformats.org/officeDocument/2006/relationships/tags" Target="../tags/tag24.xml"/><Relationship Id="rId6" Type="http://schemas.openxmlformats.org/officeDocument/2006/relationships/image" Target="../media/image38.png"/><Relationship Id="rId5" Type="http://schemas.openxmlformats.org/officeDocument/2006/relationships/image" Target="../media/image5.png"/><Relationship Id="rId4"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jpeg"/><Relationship Id="rId1" Type="http://schemas.openxmlformats.org/officeDocument/2006/relationships/slideLayout" Target="../slideLayouts/slideLayout1.xml"/><Relationship Id="rId5" Type="http://schemas.openxmlformats.org/officeDocument/2006/relationships/image" Target="../media/image42.png"/><Relationship Id="rId4" Type="http://schemas.openxmlformats.org/officeDocument/2006/relationships/image" Target="../media/image41.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3.png"/><Relationship Id="rId7" Type="http://schemas.openxmlformats.org/officeDocument/2006/relationships/image" Target="../media/image16.png"/><Relationship Id="rId2" Type="http://schemas.openxmlformats.org/officeDocument/2006/relationships/slideLayout" Target="../slideLayouts/slideLayout2.xml"/><Relationship Id="rId1" Type="http://schemas.openxmlformats.org/officeDocument/2006/relationships/tags" Target="../tags/tag3.xml"/><Relationship Id="rId6" Type="http://schemas.openxmlformats.org/officeDocument/2006/relationships/image" Target="../media/image5.png"/><Relationship Id="rId5" Type="http://schemas.openxmlformats.org/officeDocument/2006/relationships/image" Target="../media/image15.png"/><Relationship Id="rId10" Type="http://schemas.openxmlformats.org/officeDocument/2006/relationships/image" Target="../media/image19.jpeg"/><Relationship Id="rId4" Type="http://schemas.openxmlformats.org/officeDocument/2006/relationships/image" Target="../media/image14.png"/><Relationship Id="rId9" Type="http://schemas.openxmlformats.org/officeDocument/2006/relationships/image" Target="../media/image18.jpe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2.xml"/><Relationship Id="rId1" Type="http://schemas.openxmlformats.org/officeDocument/2006/relationships/tags" Target="../tags/tag4.xml"/></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jpe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2.xml"/><Relationship Id="rId1" Type="http://schemas.openxmlformats.org/officeDocument/2006/relationships/tags" Target="../tags/tag5.xml"/><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5" name="图片 1" descr="图片 1"/>
          <p:cNvPicPr>
            <a:picLocks noChangeAspect="1"/>
          </p:cNvPicPr>
          <p:nvPr/>
        </p:nvPicPr>
        <p:blipFill>
          <a:blip r:embed="rId2"/>
          <a:stretch>
            <a:fillRect/>
          </a:stretch>
        </p:blipFill>
        <p:spPr>
          <a:xfrm>
            <a:off x="0" y="0"/>
            <a:ext cx="9252520" cy="5143500"/>
          </a:xfrm>
          <a:prstGeom prst="rect">
            <a:avLst/>
          </a:prstGeom>
          <a:ln w="12700">
            <a:miter lim="400000"/>
            <a:headEnd/>
            <a:tailEnd/>
          </a:ln>
        </p:spPr>
      </p:pic>
      <p:sp>
        <p:nvSpPr>
          <p:cNvPr id="286" name="矩形 5"/>
          <p:cNvSpPr/>
          <p:nvPr/>
        </p:nvSpPr>
        <p:spPr>
          <a:xfrm>
            <a:off x="0" y="2202426"/>
            <a:ext cx="9252520" cy="294107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9034" y="0"/>
                </a:lnTo>
                <a:cubicBezTo>
                  <a:pt x="9034" y="199"/>
                  <a:pt x="9051" y="381"/>
                  <a:pt x="9081" y="539"/>
                </a:cubicBezTo>
                <a:lnTo>
                  <a:pt x="9793" y="4425"/>
                </a:lnTo>
                <a:cubicBezTo>
                  <a:pt x="9821" y="4583"/>
                  <a:pt x="9863" y="4717"/>
                  <a:pt x="9916" y="4814"/>
                </a:cubicBezTo>
                <a:cubicBezTo>
                  <a:pt x="9969" y="4912"/>
                  <a:pt x="10028" y="4956"/>
                  <a:pt x="10085" y="4956"/>
                </a:cubicBezTo>
                <a:lnTo>
                  <a:pt x="11504" y="4956"/>
                </a:lnTo>
                <a:cubicBezTo>
                  <a:pt x="11564" y="4960"/>
                  <a:pt x="11625" y="4916"/>
                  <a:pt x="11680" y="4814"/>
                </a:cubicBezTo>
                <a:cubicBezTo>
                  <a:pt x="11733" y="4717"/>
                  <a:pt x="11774" y="4583"/>
                  <a:pt x="11804" y="4429"/>
                </a:cubicBezTo>
                <a:lnTo>
                  <a:pt x="12512" y="560"/>
                </a:lnTo>
                <a:cubicBezTo>
                  <a:pt x="12544" y="397"/>
                  <a:pt x="12562" y="207"/>
                  <a:pt x="12562" y="0"/>
                </a:cubicBezTo>
                <a:lnTo>
                  <a:pt x="21600" y="0"/>
                </a:lnTo>
                <a:lnTo>
                  <a:pt x="21600" y="21600"/>
                </a:lnTo>
                <a:lnTo>
                  <a:pt x="0" y="21600"/>
                </a:lnTo>
                <a:close/>
              </a:path>
            </a:pathLst>
          </a:custGeom>
          <a:solidFill>
            <a:schemeClr val="accent1">
              <a:alpha val="64000"/>
            </a:schemeClr>
          </a:solidFill>
          <a:ln w="12700">
            <a:miter lim="400000"/>
          </a:ln>
        </p:spPr>
        <p:txBody>
          <a:bodyPr lIns="45718" tIns="45718" rIns="45718" bIns="45718" anchor="ctr"/>
          <a:lstStyle/>
          <a:p>
            <a:pPr algn="ctr">
              <a:defRPr>
                <a:solidFill>
                  <a:srgbClr val="FFFFFF"/>
                </a:solidFill>
              </a:defRPr>
            </a:pPr>
            <a:endParaRPr/>
          </a:p>
        </p:txBody>
      </p:sp>
      <p:sp>
        <p:nvSpPr>
          <p:cNvPr id="287" name="文本框 9"/>
          <p:cNvSpPr txBox="1"/>
          <p:nvPr/>
        </p:nvSpPr>
        <p:spPr>
          <a:xfrm>
            <a:off x="2813651" y="2955289"/>
            <a:ext cx="3625217" cy="623248"/>
          </a:xfrm>
          <a:prstGeom prst="rect">
            <a:avLst/>
          </a:prstGeom>
          <a:ln w="12700">
            <a:miter lim="400000"/>
          </a:ln>
        </p:spPr>
        <p:txBody>
          <a:bodyPr wrap="square" lIns="34290" tIns="34290" rIns="34290" bIns="34290">
            <a:spAutoFit/>
          </a:bodyPr>
          <a:lstStyle/>
          <a:p>
            <a:pPr lvl="1" algn="ctr">
              <a:defRPr sz="3600" b="1" spc="3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rPr lang="zh-CN" altLang="en-US" dirty="0"/>
              <a:t>项目经历</a:t>
            </a:r>
            <a:endParaRPr dirty="0"/>
          </a:p>
        </p:txBody>
      </p:sp>
      <p:sp>
        <p:nvSpPr>
          <p:cNvPr id="288" name="Freeform 5"/>
          <p:cNvSpPr/>
          <p:nvPr/>
        </p:nvSpPr>
        <p:spPr>
          <a:xfrm>
            <a:off x="3955699" y="1626730"/>
            <a:ext cx="1341122" cy="1208256"/>
          </a:xfrm>
          <a:custGeom>
            <a:avLst/>
            <a:gdLst/>
            <a:ahLst/>
            <a:cxnLst>
              <a:cxn ang="0">
                <a:pos x="wd2" y="hd2"/>
              </a:cxn>
              <a:cxn ang="5400000">
                <a:pos x="wd2" y="hd2"/>
              </a:cxn>
              <a:cxn ang="10800000">
                <a:pos x="wd2" y="hd2"/>
              </a:cxn>
              <a:cxn ang="16200000">
                <a:pos x="wd2" y="hd2"/>
              </a:cxn>
            </a:cxnLst>
            <a:rect l="0" t="0" r="r" b="b"/>
            <a:pathLst>
              <a:path w="21600" h="21583" extrusionOk="0">
                <a:moveTo>
                  <a:pt x="16957" y="20435"/>
                </a:moveTo>
                <a:cubicBezTo>
                  <a:pt x="16775" y="20771"/>
                  <a:pt x="16523" y="21062"/>
                  <a:pt x="16200" y="21274"/>
                </a:cubicBezTo>
                <a:cubicBezTo>
                  <a:pt x="15861" y="21495"/>
                  <a:pt x="15491" y="21592"/>
                  <a:pt x="15120" y="21583"/>
                </a:cubicBezTo>
                <a:lnTo>
                  <a:pt x="6433" y="21583"/>
                </a:lnTo>
                <a:cubicBezTo>
                  <a:pt x="6086" y="21583"/>
                  <a:pt x="5723" y="21486"/>
                  <a:pt x="5400" y="21274"/>
                </a:cubicBezTo>
                <a:cubicBezTo>
                  <a:pt x="5077" y="21062"/>
                  <a:pt x="4817" y="20771"/>
                  <a:pt x="4643" y="20426"/>
                </a:cubicBezTo>
                <a:lnTo>
                  <a:pt x="284" y="11966"/>
                </a:lnTo>
                <a:cubicBezTo>
                  <a:pt x="102" y="11622"/>
                  <a:pt x="0" y="11225"/>
                  <a:pt x="0" y="10792"/>
                </a:cubicBezTo>
                <a:cubicBezTo>
                  <a:pt x="0" y="10359"/>
                  <a:pt x="102" y="9962"/>
                  <a:pt x="284" y="9609"/>
                </a:cubicBezTo>
                <a:lnTo>
                  <a:pt x="4627" y="1184"/>
                </a:lnTo>
                <a:cubicBezTo>
                  <a:pt x="4809" y="840"/>
                  <a:pt x="5069" y="531"/>
                  <a:pt x="5400" y="319"/>
                </a:cubicBezTo>
                <a:cubicBezTo>
                  <a:pt x="5707" y="116"/>
                  <a:pt x="6046" y="10"/>
                  <a:pt x="6385" y="1"/>
                </a:cubicBezTo>
                <a:lnTo>
                  <a:pt x="15104" y="1"/>
                </a:lnTo>
                <a:cubicBezTo>
                  <a:pt x="15475" y="-8"/>
                  <a:pt x="15853" y="89"/>
                  <a:pt x="16200" y="319"/>
                </a:cubicBezTo>
                <a:cubicBezTo>
                  <a:pt x="16523" y="522"/>
                  <a:pt x="16783" y="813"/>
                  <a:pt x="16957" y="1158"/>
                </a:cubicBezTo>
                <a:lnTo>
                  <a:pt x="21300" y="9582"/>
                </a:lnTo>
                <a:cubicBezTo>
                  <a:pt x="21490" y="9935"/>
                  <a:pt x="21600" y="10350"/>
                  <a:pt x="21600" y="10792"/>
                </a:cubicBezTo>
                <a:cubicBezTo>
                  <a:pt x="21600" y="11242"/>
                  <a:pt x="21490" y="11657"/>
                  <a:pt x="21293" y="12011"/>
                </a:cubicBezTo>
                <a:lnTo>
                  <a:pt x="16957" y="20435"/>
                </a:lnTo>
                <a:close/>
              </a:path>
            </a:pathLst>
          </a:custGeom>
          <a:solidFill>
            <a:schemeClr val="accent6"/>
          </a:solidFill>
          <a:ln w="12700">
            <a:miter lim="400000"/>
          </a:ln>
        </p:spPr>
        <p:txBody>
          <a:bodyPr lIns="45718" tIns="45718" rIns="45718" bIns="45718"/>
          <a:lstStyle/>
          <a:p>
            <a:endParaRPr/>
          </a:p>
        </p:txBody>
      </p:sp>
      <p:pic>
        <p:nvPicPr>
          <p:cNvPr id="7" name="图片 6">
            <a:extLst>
              <a:ext uri="{FF2B5EF4-FFF2-40B4-BE49-F238E27FC236}">
                <a16:creationId xmlns:a16="http://schemas.microsoft.com/office/drawing/2014/main" id="{438E02FF-38CC-4FFC-BDF4-082EAEC0C5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36027" y="1926058"/>
            <a:ext cx="609600" cy="609600"/>
          </a:xfrm>
          <a:prstGeom prst="rect">
            <a:avLst/>
          </a:prstGeom>
        </p:spPr>
      </p:pic>
    </p:spTree>
    <p:extLst>
      <p:ext uri="{BB962C8B-B14F-4D97-AF65-F5344CB8AC3E}">
        <p14:creationId xmlns:p14="http://schemas.microsoft.com/office/powerpoint/2010/main" val="987278798"/>
      </p:ext>
    </p:extLst>
  </p:cSld>
  <p:clrMapOvr>
    <a:masterClrMapping/>
  </p:clrMapOvr>
  <p:transition spd="med" advTm="1295"/>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文本框 32">
            <a:extLst>
              <a:ext uri="{FF2B5EF4-FFF2-40B4-BE49-F238E27FC236}">
                <a16:creationId xmlns:a16="http://schemas.microsoft.com/office/drawing/2014/main" id="{8E53B63D-93A1-45F8-BDFC-4D7AFA3C3A45}"/>
              </a:ext>
            </a:extLst>
          </p:cNvPr>
          <p:cNvSpPr txBox="1"/>
          <p:nvPr/>
        </p:nvSpPr>
        <p:spPr>
          <a:xfrm>
            <a:off x="576478" y="235645"/>
            <a:ext cx="1195705" cy="184666"/>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0" tIns="0" rIns="0" bIns="0" numCol="1" spcCol="38100" rtlCol="0" anchor="t" forceAA="0">
            <a:spAutoFit/>
          </a:bodyPr>
          <a:lstStyle/>
          <a:p>
            <a:pPr marL="0" marR="0" indent="0" algn="l" defTabSz="914400" rtl="0" fontAlgn="auto" latinLnBrk="0" hangingPunct="0">
              <a:lnSpc>
                <a:spcPct val="100000"/>
              </a:lnSpc>
              <a:spcBef>
                <a:spcPts val="0"/>
              </a:spcBef>
              <a:spcAft>
                <a:spcPts val="0"/>
              </a:spcAft>
              <a:buClrTx/>
              <a:buSzTx/>
              <a:buFontTx/>
              <a:buNone/>
            </a:pPr>
            <a:r>
              <a:rPr lang="zh-CN" altLang="en-US" sz="1200" dirty="0">
                <a:solidFill>
                  <a:schemeClr val="bg1"/>
                </a:solidFill>
              </a:rPr>
              <a:t>技术路线</a:t>
            </a:r>
            <a:endParaRPr kumimoji="0" lang="zh-CN" altLang="en-US" sz="1200" b="0" i="0" u="none" strike="noStrike" cap="none" spc="0" normalizeH="0" baseline="0" dirty="0">
              <a:ln>
                <a:noFill/>
              </a:ln>
              <a:solidFill>
                <a:schemeClr val="bg1"/>
              </a:solidFill>
              <a:effectLst/>
              <a:uFillTx/>
              <a:latin typeface="+mn-lt"/>
              <a:ea typeface="+mn-ea"/>
              <a:cs typeface="+mn-cs"/>
              <a:sym typeface="Calibri" panose="020F0502020204030204"/>
            </a:endParaRPr>
          </a:p>
        </p:txBody>
      </p:sp>
      <p:pic>
        <p:nvPicPr>
          <p:cNvPr id="34" name="图片 33">
            <a:extLst>
              <a:ext uri="{FF2B5EF4-FFF2-40B4-BE49-F238E27FC236}">
                <a16:creationId xmlns:a16="http://schemas.microsoft.com/office/drawing/2014/main" id="{18A50360-AE17-4EDA-8BCB-E8E1E5E86A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782" y="175578"/>
            <a:ext cx="304800" cy="304800"/>
          </a:xfrm>
          <a:prstGeom prst="rect">
            <a:avLst/>
          </a:prstGeom>
        </p:spPr>
      </p:pic>
      <p:graphicFrame>
        <p:nvGraphicFramePr>
          <p:cNvPr id="9" name="表格 9">
            <a:extLst>
              <a:ext uri="{FF2B5EF4-FFF2-40B4-BE49-F238E27FC236}">
                <a16:creationId xmlns:a16="http://schemas.microsoft.com/office/drawing/2014/main" id="{BC711449-20CD-4A70-AAB7-F5CDB72EFACC}"/>
              </a:ext>
            </a:extLst>
          </p:cNvPr>
          <p:cNvGraphicFramePr>
            <a:graphicFrameLocks noGrp="1"/>
          </p:cNvGraphicFramePr>
          <p:nvPr>
            <p:extLst>
              <p:ext uri="{D42A27DB-BD31-4B8C-83A1-F6EECF244321}">
                <p14:modId xmlns:p14="http://schemas.microsoft.com/office/powerpoint/2010/main" val="3610754049"/>
              </p:ext>
            </p:extLst>
          </p:nvPr>
        </p:nvGraphicFramePr>
        <p:xfrm>
          <a:off x="400582" y="845574"/>
          <a:ext cx="3237354" cy="1615928"/>
        </p:xfrm>
        <a:graphic>
          <a:graphicData uri="http://schemas.openxmlformats.org/drawingml/2006/table">
            <a:tbl>
              <a:tblPr firstRow="1" bandRow="1">
                <a:tableStyleId>{D27102A9-8310-4765-A935-A1911B00CA55}</a:tableStyleId>
              </a:tblPr>
              <a:tblGrid>
                <a:gridCol w="1618677">
                  <a:extLst>
                    <a:ext uri="{9D8B030D-6E8A-4147-A177-3AD203B41FA5}">
                      <a16:colId xmlns:a16="http://schemas.microsoft.com/office/drawing/2014/main" val="1826963151"/>
                    </a:ext>
                  </a:extLst>
                </a:gridCol>
                <a:gridCol w="1618677">
                  <a:extLst>
                    <a:ext uri="{9D8B030D-6E8A-4147-A177-3AD203B41FA5}">
                      <a16:colId xmlns:a16="http://schemas.microsoft.com/office/drawing/2014/main" val="3989236206"/>
                    </a:ext>
                  </a:extLst>
                </a:gridCol>
              </a:tblGrid>
              <a:tr h="337332">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cap="none" spc="0" normalizeH="0" baseline="0" dirty="0">
                          <a:ln>
                            <a:noFill/>
                          </a:ln>
                          <a:solidFill>
                            <a:srgbClr val="00B0F0"/>
                          </a:solidFill>
                          <a:effectLst/>
                          <a:uFillTx/>
                          <a:latin typeface="+mn-lt"/>
                          <a:ea typeface="+mn-ea"/>
                          <a:cs typeface="+mn-cs"/>
                          <a:sym typeface="Calibri" panose="020F0502020204030204"/>
                        </a:rPr>
                        <a:t>APP</a:t>
                      </a:r>
                      <a:r>
                        <a:rPr kumimoji="0" lang="zh-CN" altLang="en-US" sz="1600" b="1" i="0" u="none" strike="noStrike" cap="none" spc="0" normalizeH="0" baseline="0" dirty="0">
                          <a:ln>
                            <a:noFill/>
                          </a:ln>
                          <a:solidFill>
                            <a:srgbClr val="00B0F0"/>
                          </a:solidFill>
                          <a:effectLst/>
                          <a:uFillTx/>
                          <a:latin typeface="+mn-lt"/>
                          <a:ea typeface="+mn-ea"/>
                          <a:cs typeface="+mn-cs"/>
                          <a:sym typeface="Calibri" panose="020F0502020204030204"/>
                        </a:rPr>
                        <a:t>技术选型</a:t>
                      </a:r>
                      <a:endParaRPr kumimoji="0" lang="en-US" altLang="zh-CN" sz="1600" b="1" i="0" u="none" strike="noStrike" cap="none" spc="0" normalizeH="0" baseline="0" dirty="0">
                        <a:ln>
                          <a:noFill/>
                        </a:ln>
                        <a:solidFill>
                          <a:srgbClr val="00B0F0"/>
                        </a:solidFill>
                        <a:effectLst/>
                        <a:uFillTx/>
                        <a:latin typeface="+mn-lt"/>
                        <a:ea typeface="+mn-ea"/>
                        <a:cs typeface="+mn-cs"/>
                        <a:sym typeface="Calibri" panose="020F0502020204030204"/>
                      </a:endParaRPr>
                    </a:p>
                  </a:txBody>
                  <a:tcPr anchor="ct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ltLang="zh-CN" sz="1050" b="0" i="1" dirty="0">
                        <a:solidFill>
                          <a:srgbClr val="00B0F0"/>
                        </a:solidFill>
                        <a:latin typeface="黑体" panose="02010609060101010101" charset="-122"/>
                        <a:cs typeface="Times New Roman" panose="02020603050405020304" charset="0"/>
                      </a:endParaRPr>
                    </a:p>
                  </a:txBody>
                  <a:tcPr anchor="ctr"/>
                </a:tc>
                <a:extLst>
                  <a:ext uri="{0D108BD9-81ED-4DB2-BD59-A6C34878D82A}">
                    <a16:rowId xmlns:a16="http://schemas.microsoft.com/office/drawing/2014/main" val="3329876782"/>
                  </a:ext>
                </a:extLst>
              </a:tr>
              <a:tr h="319649">
                <a:tc>
                  <a:txBody>
                    <a:bodyPr/>
                    <a:lstStyle/>
                    <a:p>
                      <a:pPr algn="ctr"/>
                      <a:r>
                        <a:rPr lang="zh-CN" altLang="zh-CN" sz="1200" b="0" dirty="0">
                          <a:solidFill>
                            <a:srgbClr val="00B0F0"/>
                          </a:solidFill>
                        </a:rPr>
                        <a:t>开发软件</a:t>
                      </a:r>
                      <a:endParaRPr lang="zh-CN" altLang="en-US" b="0" dirty="0">
                        <a:solidFill>
                          <a:srgbClr val="00B0F0"/>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b="0" dirty="0">
                          <a:solidFill>
                            <a:srgbClr val="00B0F0"/>
                          </a:solidFill>
                        </a:rPr>
                        <a:t>Android Studio</a:t>
                      </a:r>
                      <a:endParaRPr lang="en-US" altLang="zh-CN" sz="1050" b="0" i="1" dirty="0">
                        <a:solidFill>
                          <a:srgbClr val="00B0F0"/>
                        </a:solidFill>
                        <a:latin typeface="黑体" panose="02010609060101010101" charset="-122"/>
                        <a:cs typeface="Times New Roman" panose="02020603050405020304" charset="0"/>
                      </a:endParaRPr>
                    </a:p>
                  </a:txBody>
                  <a:tcPr anchor="ctr"/>
                </a:tc>
                <a:extLst>
                  <a:ext uri="{0D108BD9-81ED-4DB2-BD59-A6C34878D82A}">
                    <a16:rowId xmlns:a16="http://schemas.microsoft.com/office/drawing/2014/main" val="2985642183"/>
                  </a:ext>
                </a:extLst>
              </a:tr>
              <a:tr h="31964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zh-CN" sz="1200" b="0" dirty="0">
                          <a:solidFill>
                            <a:srgbClr val="00B0F0"/>
                          </a:solidFill>
                        </a:rPr>
                        <a:t>开发环境</a:t>
                      </a:r>
                      <a:endParaRPr lang="en-US" altLang="zh-CN" b="0" dirty="0">
                        <a:solidFill>
                          <a:srgbClr val="00B0F0"/>
                        </a:solidFill>
                        <a:latin typeface="宋体" panose="02010600030101010101" pitchFamily="2" charset="-122"/>
                        <a:cs typeface="Times New Roman" panose="0202060305040502030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b="0" dirty="0">
                          <a:solidFill>
                            <a:srgbClr val="00B0F0"/>
                          </a:solidFill>
                        </a:rPr>
                        <a:t>W</a:t>
                      </a:r>
                      <a:r>
                        <a:rPr lang="zh-CN" altLang="zh-CN" b="0" dirty="0">
                          <a:solidFill>
                            <a:srgbClr val="00B0F0"/>
                          </a:solidFill>
                        </a:rPr>
                        <a:t>in10、笔记本</a:t>
                      </a:r>
                      <a:endParaRPr lang="en-US" altLang="zh-CN" sz="1050" b="0" i="1" dirty="0">
                        <a:solidFill>
                          <a:srgbClr val="00B0F0"/>
                        </a:solidFill>
                        <a:latin typeface="黑体" panose="02010609060101010101" charset="-122"/>
                        <a:cs typeface="Times New Roman" panose="02020603050405020304" charset="0"/>
                      </a:endParaRPr>
                    </a:p>
                  </a:txBody>
                  <a:tcPr anchor="ctr"/>
                </a:tc>
                <a:extLst>
                  <a:ext uri="{0D108BD9-81ED-4DB2-BD59-A6C34878D82A}">
                    <a16:rowId xmlns:a16="http://schemas.microsoft.com/office/drawing/2014/main" val="4093866531"/>
                  </a:ext>
                </a:extLst>
              </a:tr>
              <a:tr h="319649">
                <a:tc>
                  <a:txBody>
                    <a:bodyPr/>
                    <a:lstStyle/>
                    <a:p>
                      <a:pPr algn="ctr"/>
                      <a:r>
                        <a:rPr lang="zh-CN" altLang="zh-CN" sz="1200" b="0" dirty="0">
                          <a:solidFill>
                            <a:srgbClr val="00B0F0"/>
                          </a:solidFill>
                        </a:rPr>
                        <a:t>开发语言</a:t>
                      </a:r>
                      <a:endParaRPr lang="zh-CN" altLang="en-US" b="0" dirty="0">
                        <a:solidFill>
                          <a:srgbClr val="00B0F0"/>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b="0" dirty="0">
                          <a:solidFill>
                            <a:srgbClr val="00B0F0"/>
                          </a:solidFill>
                        </a:rPr>
                        <a:t>J</a:t>
                      </a:r>
                      <a:r>
                        <a:rPr lang="zh-CN" altLang="zh-CN" b="0" dirty="0">
                          <a:solidFill>
                            <a:srgbClr val="00B0F0"/>
                          </a:solidFill>
                        </a:rPr>
                        <a:t>AVA、</a:t>
                      </a:r>
                      <a:r>
                        <a:rPr lang="en-US" altLang="zh-CN" b="0" dirty="0">
                          <a:solidFill>
                            <a:srgbClr val="00B0F0"/>
                          </a:solidFill>
                        </a:rPr>
                        <a:t>XML</a:t>
                      </a:r>
                      <a:endParaRPr lang="en-US" altLang="zh-CN" sz="1050" b="0" i="1" dirty="0">
                        <a:solidFill>
                          <a:srgbClr val="00B0F0"/>
                        </a:solidFill>
                        <a:latin typeface="黑体" panose="02010609060101010101" charset="-122"/>
                        <a:cs typeface="Times New Roman" panose="02020603050405020304" charset="0"/>
                      </a:endParaRPr>
                    </a:p>
                  </a:txBody>
                  <a:tcPr anchor="ctr"/>
                </a:tc>
                <a:extLst>
                  <a:ext uri="{0D108BD9-81ED-4DB2-BD59-A6C34878D82A}">
                    <a16:rowId xmlns:a16="http://schemas.microsoft.com/office/drawing/2014/main" val="3428321340"/>
                  </a:ext>
                </a:extLst>
              </a:tr>
              <a:tr h="31964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zh-CN" sz="1200" b="0" dirty="0">
                          <a:solidFill>
                            <a:srgbClr val="00B0F0"/>
                          </a:solidFill>
                        </a:rPr>
                        <a:t>插件</a:t>
                      </a:r>
                      <a:endParaRPr lang="en-US" altLang="zh-CN" b="0" dirty="0">
                        <a:solidFill>
                          <a:srgbClr val="00B0F0"/>
                        </a:solidFill>
                        <a:latin typeface="宋体" panose="02010600030101010101" pitchFamily="2" charset="-122"/>
                        <a:cs typeface="Times New Roman" panose="0202060305040502030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b="0" dirty="0">
                          <a:solidFill>
                            <a:srgbClr val="00B0F0"/>
                          </a:solidFill>
                        </a:rPr>
                        <a:t>LBS Android SDK</a:t>
                      </a:r>
                      <a:endParaRPr lang="en-US" altLang="zh-CN" sz="1600" b="0" dirty="0">
                        <a:solidFill>
                          <a:srgbClr val="00B0F0"/>
                        </a:solidFill>
                        <a:latin typeface="宋体" panose="02010600030101010101" pitchFamily="2" charset="-122"/>
                        <a:cs typeface="Times New Roman" panose="02020603050405020304" charset="0"/>
                      </a:endParaRPr>
                    </a:p>
                  </a:txBody>
                  <a:tcPr anchor="ctr"/>
                </a:tc>
                <a:extLst>
                  <a:ext uri="{0D108BD9-81ED-4DB2-BD59-A6C34878D82A}">
                    <a16:rowId xmlns:a16="http://schemas.microsoft.com/office/drawing/2014/main" val="3303851033"/>
                  </a:ext>
                </a:extLst>
              </a:tr>
            </a:tbl>
          </a:graphicData>
        </a:graphic>
      </p:graphicFrame>
      <p:graphicFrame>
        <p:nvGraphicFramePr>
          <p:cNvPr id="14" name="表格 9">
            <a:extLst>
              <a:ext uri="{FF2B5EF4-FFF2-40B4-BE49-F238E27FC236}">
                <a16:creationId xmlns:a16="http://schemas.microsoft.com/office/drawing/2014/main" id="{54A3BD31-3657-4199-9838-FF4A96A7EB5D}"/>
              </a:ext>
            </a:extLst>
          </p:cNvPr>
          <p:cNvGraphicFramePr>
            <a:graphicFrameLocks noGrp="1"/>
          </p:cNvGraphicFramePr>
          <p:nvPr>
            <p:extLst>
              <p:ext uri="{D42A27DB-BD31-4B8C-83A1-F6EECF244321}">
                <p14:modId xmlns:p14="http://schemas.microsoft.com/office/powerpoint/2010/main" val="328131205"/>
              </p:ext>
            </p:extLst>
          </p:nvPr>
        </p:nvGraphicFramePr>
        <p:xfrm>
          <a:off x="2271252" y="2681999"/>
          <a:ext cx="4073096" cy="2349123"/>
        </p:xfrm>
        <a:graphic>
          <a:graphicData uri="http://schemas.openxmlformats.org/drawingml/2006/table">
            <a:tbl>
              <a:tblPr firstRow="1" bandRow="1">
                <a:tableStyleId>{D27102A9-8310-4765-A935-A1911B00CA55}</a:tableStyleId>
              </a:tblPr>
              <a:tblGrid>
                <a:gridCol w="2036548">
                  <a:extLst>
                    <a:ext uri="{9D8B030D-6E8A-4147-A177-3AD203B41FA5}">
                      <a16:colId xmlns:a16="http://schemas.microsoft.com/office/drawing/2014/main" val="1826963151"/>
                    </a:ext>
                  </a:extLst>
                </a:gridCol>
                <a:gridCol w="2036548">
                  <a:extLst>
                    <a:ext uri="{9D8B030D-6E8A-4147-A177-3AD203B41FA5}">
                      <a16:colId xmlns:a16="http://schemas.microsoft.com/office/drawing/2014/main" val="3989236206"/>
                    </a:ext>
                  </a:extLst>
                </a:gridCol>
              </a:tblGrid>
              <a:tr h="275041">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1" i="0" u="none" strike="noStrike" cap="none" spc="0" normalizeH="0" baseline="0" dirty="0">
                          <a:ln>
                            <a:noFill/>
                          </a:ln>
                          <a:solidFill>
                            <a:srgbClr val="00B0F0"/>
                          </a:solidFill>
                          <a:effectLst/>
                          <a:uFillTx/>
                          <a:latin typeface="+mn-lt"/>
                          <a:ea typeface="+mn-ea"/>
                          <a:cs typeface="+mn-cs"/>
                          <a:sym typeface="Calibri" panose="020F0502020204030204"/>
                        </a:rPr>
                        <a:t>硬件技术选型</a:t>
                      </a:r>
                      <a:endParaRPr kumimoji="0" lang="en-US" altLang="zh-CN" sz="1600" b="1" i="0" u="none" strike="noStrike" cap="none" spc="0" normalizeH="0" baseline="0" dirty="0">
                        <a:ln>
                          <a:noFill/>
                        </a:ln>
                        <a:solidFill>
                          <a:srgbClr val="00B0F0"/>
                        </a:solidFill>
                        <a:effectLst/>
                        <a:uFillTx/>
                        <a:latin typeface="+mn-lt"/>
                        <a:ea typeface="+mn-ea"/>
                        <a:cs typeface="+mn-cs"/>
                        <a:sym typeface="Calibri" panose="020F0502020204030204"/>
                      </a:endParaRPr>
                    </a:p>
                  </a:txBody>
                  <a:tcPr anchor="ct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ltLang="zh-CN" sz="1050" b="0" i="1" dirty="0">
                        <a:solidFill>
                          <a:srgbClr val="00B0F0"/>
                        </a:solidFill>
                        <a:latin typeface="黑体" panose="02010609060101010101" charset="-122"/>
                        <a:cs typeface="Times New Roman" panose="02020603050405020304" charset="0"/>
                      </a:endParaRPr>
                    </a:p>
                  </a:txBody>
                  <a:tcPr anchor="ctr"/>
                </a:tc>
                <a:extLst>
                  <a:ext uri="{0D108BD9-81ED-4DB2-BD59-A6C34878D82A}">
                    <a16:rowId xmlns:a16="http://schemas.microsoft.com/office/drawing/2014/main" val="3329876782"/>
                  </a:ext>
                </a:extLst>
              </a:tr>
              <a:tr h="249125">
                <a:tc>
                  <a:txBody>
                    <a:bodyPr/>
                    <a:lstStyle/>
                    <a:p>
                      <a:pPr algn="ctr"/>
                      <a:r>
                        <a:rPr lang="zh-CN" altLang="zh-CN" sz="1200" b="0" dirty="0">
                          <a:solidFill>
                            <a:srgbClr val="00B0F0"/>
                          </a:solidFill>
                        </a:rPr>
                        <a:t>开发软件</a:t>
                      </a:r>
                      <a:endParaRPr lang="zh-CN" altLang="en-US" b="0" dirty="0">
                        <a:solidFill>
                          <a:srgbClr val="00B0F0"/>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b="0" i="0" u="none" strike="noStrike" cap="none" spc="0" baseline="0" dirty="0">
                          <a:ln>
                            <a:noFill/>
                          </a:ln>
                          <a:solidFill>
                            <a:srgbClr val="00B0F0"/>
                          </a:solidFill>
                          <a:uFillTx/>
                          <a:latin typeface="+mn-lt"/>
                          <a:ea typeface="+mn-ea"/>
                          <a:cs typeface="+mn-cs"/>
                          <a:sym typeface="Calibri" panose="020F0502020204030204"/>
                        </a:rPr>
                        <a:t>Keil MDK5</a:t>
                      </a:r>
                    </a:p>
                  </a:txBody>
                  <a:tcPr anchor="ctr"/>
                </a:tc>
                <a:extLst>
                  <a:ext uri="{0D108BD9-81ED-4DB2-BD59-A6C34878D82A}">
                    <a16:rowId xmlns:a16="http://schemas.microsoft.com/office/drawing/2014/main" val="2985642183"/>
                  </a:ext>
                </a:extLst>
              </a:tr>
              <a:tr h="27504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zh-CN" sz="1200" b="0" dirty="0">
                          <a:solidFill>
                            <a:srgbClr val="00B0F0"/>
                          </a:solidFill>
                        </a:rPr>
                        <a:t>开发环境</a:t>
                      </a:r>
                      <a:endParaRPr lang="en-US" altLang="zh-CN" b="0" dirty="0">
                        <a:solidFill>
                          <a:srgbClr val="00B0F0"/>
                        </a:solidFill>
                        <a:latin typeface="宋体" panose="02010600030101010101" pitchFamily="2" charset="-122"/>
                        <a:cs typeface="Times New Roman" panose="0202060305040502030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b="0" dirty="0">
                          <a:solidFill>
                            <a:srgbClr val="00B0F0"/>
                          </a:solidFill>
                        </a:rPr>
                        <a:t>W</a:t>
                      </a:r>
                      <a:r>
                        <a:rPr lang="zh-CN" altLang="zh-CN" b="0" dirty="0">
                          <a:solidFill>
                            <a:srgbClr val="00B0F0"/>
                          </a:solidFill>
                        </a:rPr>
                        <a:t>in10、笔记本</a:t>
                      </a:r>
                      <a:endParaRPr lang="en-US" altLang="zh-CN" sz="1050" b="0" i="1" dirty="0">
                        <a:solidFill>
                          <a:srgbClr val="00B0F0"/>
                        </a:solidFill>
                        <a:latin typeface="黑体" panose="02010609060101010101" charset="-122"/>
                        <a:cs typeface="Times New Roman" panose="02020603050405020304" charset="0"/>
                      </a:endParaRPr>
                    </a:p>
                  </a:txBody>
                  <a:tcPr anchor="ctr"/>
                </a:tc>
                <a:extLst>
                  <a:ext uri="{0D108BD9-81ED-4DB2-BD59-A6C34878D82A}">
                    <a16:rowId xmlns:a16="http://schemas.microsoft.com/office/drawing/2014/main" val="4093866531"/>
                  </a:ext>
                </a:extLst>
              </a:tr>
              <a:tr h="275041">
                <a:tc>
                  <a:txBody>
                    <a:bodyPr/>
                    <a:lstStyle/>
                    <a:p>
                      <a:pPr algn="ctr"/>
                      <a:r>
                        <a:rPr lang="zh-CN" altLang="zh-CN" sz="1200" b="0" dirty="0">
                          <a:solidFill>
                            <a:srgbClr val="00B0F0"/>
                          </a:solidFill>
                        </a:rPr>
                        <a:t>开发语言</a:t>
                      </a:r>
                      <a:endParaRPr lang="zh-CN" altLang="en-US" b="0" dirty="0">
                        <a:solidFill>
                          <a:srgbClr val="00B0F0"/>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b="0" dirty="0">
                          <a:solidFill>
                            <a:srgbClr val="00B0F0"/>
                          </a:solidFill>
                        </a:rPr>
                        <a:t>C</a:t>
                      </a:r>
                      <a:r>
                        <a:rPr lang="zh-CN" altLang="en-US" b="0" dirty="0">
                          <a:solidFill>
                            <a:srgbClr val="00B0F0"/>
                          </a:solidFill>
                        </a:rPr>
                        <a:t>语言</a:t>
                      </a:r>
                      <a:endParaRPr lang="en-US" altLang="zh-CN" sz="1050" b="0" i="1" dirty="0">
                        <a:solidFill>
                          <a:srgbClr val="00B0F0"/>
                        </a:solidFill>
                        <a:latin typeface="黑体" panose="02010609060101010101" charset="-122"/>
                        <a:cs typeface="Times New Roman" panose="02020603050405020304" charset="0"/>
                      </a:endParaRPr>
                    </a:p>
                  </a:txBody>
                  <a:tcPr anchor="ctr"/>
                </a:tc>
                <a:extLst>
                  <a:ext uri="{0D108BD9-81ED-4DB2-BD59-A6C34878D82A}">
                    <a16:rowId xmlns:a16="http://schemas.microsoft.com/office/drawing/2014/main" val="3428321340"/>
                  </a:ext>
                </a:extLst>
              </a:tr>
              <a:tr h="275041">
                <a:tc>
                  <a:txBody>
                    <a:bodyPr/>
                    <a:lstStyle/>
                    <a:p>
                      <a:pPr marL="0" marR="0" indent="0" algn="ctr" defTabSz="914400" rtl="0" latinLnBrk="0">
                        <a:lnSpc>
                          <a:spcPct val="100000"/>
                        </a:lnSpc>
                        <a:spcBef>
                          <a:spcPts val="0"/>
                        </a:spcBef>
                        <a:spcAft>
                          <a:spcPts val="0"/>
                        </a:spcAft>
                        <a:buClrTx/>
                        <a:buSzTx/>
                        <a:buFontTx/>
                        <a:buNone/>
                      </a:pPr>
                      <a:r>
                        <a:rPr lang="zh-CN" altLang="en-US" sz="1200" b="0" i="0" u="none" strike="noStrike" cap="none" spc="0" baseline="0" dirty="0">
                          <a:ln>
                            <a:noFill/>
                          </a:ln>
                          <a:solidFill>
                            <a:srgbClr val="00B0F0"/>
                          </a:solidFill>
                          <a:uFillTx/>
                          <a:latin typeface="+mn-lt"/>
                          <a:ea typeface="+mn-ea"/>
                          <a:cs typeface="+mn-cs"/>
                          <a:sym typeface="Calibri" panose="020F0502020204030204"/>
                        </a:rPr>
                        <a:t>库函数</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200" b="0" i="0" u="none" strike="noStrike" cap="none" spc="0" baseline="0" dirty="0">
                          <a:ln>
                            <a:noFill/>
                          </a:ln>
                          <a:solidFill>
                            <a:srgbClr val="00B0F0"/>
                          </a:solidFill>
                          <a:uFillTx/>
                          <a:latin typeface="+mn-lt"/>
                          <a:ea typeface="+mn-ea"/>
                          <a:cs typeface="+mn-cs"/>
                          <a:sym typeface="Calibri" panose="020F0502020204030204"/>
                        </a:rPr>
                        <a:t>Keil::STM32F1xx_DFP</a:t>
                      </a:r>
                      <a:endParaRPr lang="en-US" altLang="zh-CN" sz="1200" b="0" i="0" u="none" strike="noStrike" cap="none" spc="0" baseline="0" dirty="0">
                        <a:ln>
                          <a:noFill/>
                        </a:ln>
                        <a:solidFill>
                          <a:srgbClr val="00B0F0"/>
                        </a:solidFill>
                        <a:uFillTx/>
                        <a:latin typeface="+mn-lt"/>
                        <a:ea typeface="+mn-ea"/>
                        <a:cs typeface="+mn-cs"/>
                        <a:sym typeface="Calibri" panose="020F0502020204030204"/>
                      </a:endParaRPr>
                    </a:p>
                  </a:txBody>
                  <a:tcPr anchor="ctr"/>
                </a:tc>
                <a:extLst>
                  <a:ext uri="{0D108BD9-81ED-4DB2-BD59-A6C34878D82A}">
                    <a16:rowId xmlns:a16="http://schemas.microsoft.com/office/drawing/2014/main" val="3303851033"/>
                  </a:ext>
                </a:extLst>
              </a:tr>
              <a:tr h="37212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zh-CN" sz="1200" b="0" i="0" u="none" strike="noStrike" cap="none" spc="0" baseline="0" dirty="0">
                          <a:ln>
                            <a:noFill/>
                          </a:ln>
                          <a:solidFill>
                            <a:srgbClr val="00B0F0"/>
                          </a:solidFill>
                          <a:uFillTx/>
                          <a:latin typeface="+mn-lt"/>
                          <a:ea typeface="+mn-ea"/>
                          <a:cs typeface="+mn-cs"/>
                          <a:sym typeface="Calibri" panose="020F0502020204030204"/>
                        </a:rPr>
                        <a:t>模块选择</a:t>
                      </a:r>
                      <a:endParaRPr lang="en-US" altLang="zh-CN" sz="1200" b="0" i="0" u="none" strike="noStrike" cap="none" spc="0" baseline="0" dirty="0">
                        <a:ln>
                          <a:noFill/>
                        </a:ln>
                        <a:solidFill>
                          <a:srgbClr val="00B0F0"/>
                        </a:solidFill>
                        <a:uFillTx/>
                        <a:latin typeface="+mn-lt"/>
                        <a:ea typeface="+mn-ea"/>
                        <a:cs typeface="+mn-cs"/>
                        <a:sym typeface="Calibri" panose="020F0502020204030204"/>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b="0" i="0" u="none" strike="noStrike" cap="none" spc="0" baseline="0" dirty="0">
                          <a:ln>
                            <a:noFill/>
                          </a:ln>
                          <a:solidFill>
                            <a:srgbClr val="00B0F0"/>
                          </a:solidFill>
                          <a:uFillTx/>
                          <a:latin typeface="+mn-lt"/>
                          <a:ea typeface="+mn-ea"/>
                          <a:cs typeface="+mn-cs"/>
                          <a:sym typeface="Calibri" panose="020F0502020204030204"/>
                        </a:rPr>
                        <a:t>STM32F103C8T6</a:t>
                      </a:r>
                      <a:r>
                        <a:rPr lang="zh-CN" altLang="zh-CN" sz="1200" b="0" i="0" u="none" strike="noStrike" cap="none" spc="0" baseline="0" dirty="0">
                          <a:ln>
                            <a:noFill/>
                          </a:ln>
                          <a:solidFill>
                            <a:srgbClr val="00B0F0"/>
                          </a:solidFill>
                          <a:uFillTx/>
                          <a:latin typeface="+mn-lt"/>
                          <a:ea typeface="+mn-ea"/>
                          <a:cs typeface="+mn-cs"/>
                          <a:sym typeface="Calibri" panose="020F0502020204030204"/>
                        </a:rPr>
                        <a:t>、</a:t>
                      </a:r>
                      <a:r>
                        <a:rPr lang="en-US" altLang="zh-CN" sz="1200" b="0" i="0" u="none" strike="noStrike" cap="none" spc="0" baseline="0" dirty="0">
                          <a:ln>
                            <a:noFill/>
                          </a:ln>
                          <a:solidFill>
                            <a:srgbClr val="00B0F0"/>
                          </a:solidFill>
                          <a:uFillTx/>
                          <a:latin typeface="+mn-lt"/>
                          <a:ea typeface="+mn-ea"/>
                          <a:cs typeface="+mn-cs"/>
                          <a:sym typeface="Calibri" panose="020F0502020204030204"/>
                        </a:rPr>
                        <a:t>A9G</a:t>
                      </a:r>
                      <a:r>
                        <a:rPr lang="zh-CN" altLang="zh-CN" sz="1200" b="0" i="0" u="none" strike="noStrike" cap="none" spc="0" baseline="0" dirty="0">
                          <a:ln>
                            <a:noFill/>
                          </a:ln>
                          <a:solidFill>
                            <a:srgbClr val="00B0F0"/>
                          </a:solidFill>
                          <a:uFillTx/>
                          <a:latin typeface="+mn-lt"/>
                          <a:ea typeface="+mn-ea"/>
                          <a:cs typeface="+mn-cs"/>
                          <a:sym typeface="Calibri" panose="020F0502020204030204"/>
                        </a:rPr>
                        <a:t>、锂电池、7805稳压模块</a:t>
                      </a:r>
                      <a:endParaRPr lang="en-US" altLang="zh-CN" sz="1200" b="0" i="0" u="none" strike="noStrike" cap="none" spc="0" baseline="0" dirty="0">
                        <a:ln>
                          <a:noFill/>
                        </a:ln>
                        <a:solidFill>
                          <a:srgbClr val="00B0F0"/>
                        </a:solidFill>
                        <a:uFillTx/>
                        <a:latin typeface="+mn-lt"/>
                        <a:ea typeface="+mn-ea"/>
                        <a:cs typeface="+mn-cs"/>
                        <a:sym typeface="Calibri" panose="020F0502020204030204"/>
                      </a:endParaRPr>
                    </a:p>
                  </a:txBody>
                  <a:tcPr anchor="ctr"/>
                </a:tc>
                <a:extLst>
                  <a:ext uri="{0D108BD9-81ED-4DB2-BD59-A6C34878D82A}">
                    <a16:rowId xmlns:a16="http://schemas.microsoft.com/office/drawing/2014/main" val="2961107895"/>
                  </a:ext>
                </a:extLst>
              </a:tr>
              <a:tr h="37212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zh-CN" sz="1200" b="0" i="0" u="none" strike="noStrike" cap="none" spc="0" baseline="0" dirty="0">
                          <a:ln>
                            <a:noFill/>
                          </a:ln>
                          <a:solidFill>
                            <a:srgbClr val="00B0F0"/>
                          </a:solidFill>
                          <a:uFillTx/>
                          <a:latin typeface="+mn-lt"/>
                          <a:ea typeface="+mn-ea"/>
                          <a:cs typeface="+mn-cs"/>
                          <a:sym typeface="Calibri" panose="020F0502020204030204"/>
                        </a:rPr>
                        <a:t>调试工具</a:t>
                      </a:r>
                      <a:endParaRPr lang="en-US" altLang="zh-CN" sz="1200" b="0" i="0" u="none" strike="noStrike" cap="none" spc="0" baseline="0" dirty="0">
                        <a:ln>
                          <a:noFill/>
                        </a:ln>
                        <a:solidFill>
                          <a:srgbClr val="00B0F0"/>
                        </a:solidFill>
                        <a:uFillTx/>
                        <a:latin typeface="+mn-lt"/>
                        <a:ea typeface="+mn-ea"/>
                        <a:cs typeface="+mn-cs"/>
                        <a:sym typeface="Calibri" panose="020F0502020204030204"/>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b="0" i="0" u="none" strike="noStrike" cap="none" spc="0" baseline="0" dirty="0">
                          <a:ln>
                            <a:noFill/>
                          </a:ln>
                          <a:solidFill>
                            <a:srgbClr val="00B0F0"/>
                          </a:solidFill>
                          <a:uFillTx/>
                          <a:latin typeface="+mn-lt"/>
                          <a:ea typeface="+mn-ea"/>
                          <a:cs typeface="+mn-cs"/>
                          <a:sym typeface="Calibri" panose="020F0502020204030204"/>
                        </a:rPr>
                        <a:t>K</a:t>
                      </a:r>
                      <a:r>
                        <a:rPr lang="zh-CN" altLang="zh-CN" sz="1200" b="0" i="0" u="none" strike="noStrike" cap="none" spc="0" baseline="0" dirty="0">
                          <a:ln>
                            <a:noFill/>
                          </a:ln>
                          <a:solidFill>
                            <a:srgbClr val="00B0F0"/>
                          </a:solidFill>
                          <a:uFillTx/>
                          <a:latin typeface="+mn-lt"/>
                          <a:ea typeface="+mn-ea"/>
                          <a:cs typeface="+mn-cs"/>
                          <a:sym typeface="Calibri" panose="020F0502020204030204"/>
                        </a:rPr>
                        <a:t>eil-Debug、AiThinker Serial Tool V1.2.3</a:t>
                      </a:r>
                      <a:r>
                        <a:rPr lang="en-US" altLang="zh-CN" sz="1200" b="0" i="0" u="none" strike="noStrike" cap="none" spc="0" baseline="0" dirty="0">
                          <a:ln>
                            <a:noFill/>
                          </a:ln>
                          <a:solidFill>
                            <a:srgbClr val="00B0F0"/>
                          </a:solidFill>
                          <a:uFillTx/>
                          <a:latin typeface="+mn-lt"/>
                          <a:ea typeface="+mn-ea"/>
                          <a:cs typeface="+mn-cs"/>
                          <a:sym typeface="Calibri" panose="020F0502020204030204"/>
                        </a:rPr>
                        <a:t>.</a:t>
                      </a:r>
                      <a:r>
                        <a:rPr lang="zh-CN" altLang="zh-CN" sz="1200" b="0" i="0" u="none" strike="noStrike" cap="none" spc="0" baseline="0" dirty="0">
                          <a:ln>
                            <a:noFill/>
                          </a:ln>
                          <a:solidFill>
                            <a:srgbClr val="00B0F0"/>
                          </a:solidFill>
                          <a:uFillTx/>
                          <a:latin typeface="+mn-lt"/>
                          <a:ea typeface="+mn-ea"/>
                          <a:cs typeface="+mn-cs"/>
                          <a:sym typeface="Calibri" panose="020F0502020204030204"/>
                        </a:rPr>
                        <a:t>exe、</a:t>
                      </a:r>
                      <a:r>
                        <a:rPr lang="en-US" altLang="zh-CN" sz="1200" b="0" i="0" u="none" strike="noStrike" cap="none" spc="0" baseline="0" dirty="0">
                          <a:ln>
                            <a:noFill/>
                          </a:ln>
                          <a:solidFill>
                            <a:srgbClr val="00B0F0"/>
                          </a:solidFill>
                          <a:uFillTx/>
                          <a:latin typeface="+mn-lt"/>
                          <a:ea typeface="+mn-ea"/>
                          <a:cs typeface="+mn-cs"/>
                          <a:sym typeface="Calibri" panose="020F0502020204030204"/>
                        </a:rPr>
                        <a:t>J-Scope</a:t>
                      </a:r>
                    </a:p>
                  </a:txBody>
                  <a:tcPr anchor="ctr"/>
                </a:tc>
                <a:extLst>
                  <a:ext uri="{0D108BD9-81ED-4DB2-BD59-A6C34878D82A}">
                    <a16:rowId xmlns:a16="http://schemas.microsoft.com/office/drawing/2014/main" val="1978906892"/>
                  </a:ext>
                </a:extLst>
              </a:tr>
            </a:tbl>
          </a:graphicData>
        </a:graphic>
      </p:graphicFrame>
      <p:graphicFrame>
        <p:nvGraphicFramePr>
          <p:cNvPr id="6" name="表格 9">
            <a:extLst>
              <a:ext uri="{FF2B5EF4-FFF2-40B4-BE49-F238E27FC236}">
                <a16:creationId xmlns:a16="http://schemas.microsoft.com/office/drawing/2014/main" id="{5A8F1A39-BD78-4076-8FCC-B5E3A200D535}"/>
              </a:ext>
            </a:extLst>
          </p:cNvPr>
          <p:cNvGraphicFramePr>
            <a:graphicFrameLocks noGrp="1"/>
          </p:cNvGraphicFramePr>
          <p:nvPr>
            <p:extLst>
              <p:ext uri="{D42A27DB-BD31-4B8C-83A1-F6EECF244321}">
                <p14:modId xmlns:p14="http://schemas.microsoft.com/office/powerpoint/2010/main" val="1118123728"/>
              </p:ext>
            </p:extLst>
          </p:nvPr>
        </p:nvGraphicFramePr>
        <p:xfrm>
          <a:off x="5506064" y="845573"/>
          <a:ext cx="3237354" cy="1615928"/>
        </p:xfrm>
        <a:graphic>
          <a:graphicData uri="http://schemas.openxmlformats.org/drawingml/2006/table">
            <a:tbl>
              <a:tblPr firstRow="1" bandRow="1">
                <a:tableStyleId>{D27102A9-8310-4765-A935-A1911B00CA55}</a:tableStyleId>
              </a:tblPr>
              <a:tblGrid>
                <a:gridCol w="1618677">
                  <a:extLst>
                    <a:ext uri="{9D8B030D-6E8A-4147-A177-3AD203B41FA5}">
                      <a16:colId xmlns:a16="http://schemas.microsoft.com/office/drawing/2014/main" val="1826963151"/>
                    </a:ext>
                  </a:extLst>
                </a:gridCol>
                <a:gridCol w="1618677">
                  <a:extLst>
                    <a:ext uri="{9D8B030D-6E8A-4147-A177-3AD203B41FA5}">
                      <a16:colId xmlns:a16="http://schemas.microsoft.com/office/drawing/2014/main" val="3989236206"/>
                    </a:ext>
                  </a:extLst>
                </a:gridCol>
              </a:tblGrid>
              <a:tr h="337332">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1" i="0" u="none" strike="noStrike" cap="none" spc="0" normalizeH="0" baseline="0" dirty="0">
                          <a:ln>
                            <a:noFill/>
                          </a:ln>
                          <a:solidFill>
                            <a:srgbClr val="00B0F0"/>
                          </a:solidFill>
                          <a:effectLst/>
                          <a:uFillTx/>
                          <a:latin typeface="+mn-lt"/>
                          <a:ea typeface="+mn-ea"/>
                          <a:cs typeface="+mn-cs"/>
                          <a:sym typeface="Calibri" panose="020F0502020204030204"/>
                        </a:rPr>
                        <a:t>服务器技术选型</a:t>
                      </a:r>
                      <a:endParaRPr kumimoji="0" lang="en-US" altLang="zh-CN" sz="1600" b="1" i="0" u="none" strike="noStrike" cap="none" spc="0" normalizeH="0" baseline="0" dirty="0">
                        <a:ln>
                          <a:noFill/>
                        </a:ln>
                        <a:solidFill>
                          <a:srgbClr val="00B0F0"/>
                        </a:solidFill>
                        <a:effectLst/>
                        <a:uFillTx/>
                        <a:latin typeface="+mn-lt"/>
                        <a:ea typeface="+mn-ea"/>
                        <a:cs typeface="+mn-cs"/>
                        <a:sym typeface="Calibri" panose="020F0502020204030204"/>
                      </a:endParaRPr>
                    </a:p>
                  </a:txBody>
                  <a:tcPr anchor="ct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ltLang="zh-CN" sz="1050" b="0" i="1" dirty="0">
                        <a:solidFill>
                          <a:srgbClr val="00B0F0"/>
                        </a:solidFill>
                        <a:latin typeface="黑体" panose="02010609060101010101" charset="-122"/>
                        <a:cs typeface="Times New Roman" panose="02020603050405020304" charset="0"/>
                      </a:endParaRPr>
                    </a:p>
                  </a:txBody>
                  <a:tcPr anchor="ctr"/>
                </a:tc>
                <a:extLst>
                  <a:ext uri="{0D108BD9-81ED-4DB2-BD59-A6C34878D82A}">
                    <a16:rowId xmlns:a16="http://schemas.microsoft.com/office/drawing/2014/main" val="3329876782"/>
                  </a:ext>
                </a:extLst>
              </a:tr>
              <a:tr h="319649">
                <a:tc>
                  <a:txBody>
                    <a:bodyPr/>
                    <a:lstStyle/>
                    <a:p>
                      <a:pPr algn="ctr"/>
                      <a:r>
                        <a:rPr lang="zh-CN" altLang="zh-CN" sz="1200" b="0" dirty="0">
                          <a:solidFill>
                            <a:srgbClr val="00B0F0"/>
                          </a:solidFill>
                        </a:rPr>
                        <a:t>开发软件</a:t>
                      </a:r>
                      <a:endParaRPr lang="zh-CN" altLang="en-US" b="0" dirty="0">
                        <a:solidFill>
                          <a:srgbClr val="00B0F0"/>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050" b="0" i="1" dirty="0" err="1">
                          <a:solidFill>
                            <a:srgbClr val="00B0F0"/>
                          </a:solidFill>
                          <a:latin typeface="黑体" panose="02010609060101010101" charset="-122"/>
                          <a:cs typeface="Times New Roman" panose="02020603050405020304" charset="0"/>
                        </a:rPr>
                        <a:t>Pycharm</a:t>
                      </a:r>
                      <a:endParaRPr lang="en-US" altLang="zh-CN" sz="1050" b="0" i="1" dirty="0">
                        <a:solidFill>
                          <a:srgbClr val="00B0F0"/>
                        </a:solidFill>
                        <a:latin typeface="黑体" panose="02010609060101010101" charset="-122"/>
                        <a:cs typeface="Times New Roman" panose="02020603050405020304" charset="0"/>
                      </a:endParaRPr>
                    </a:p>
                  </a:txBody>
                  <a:tcPr anchor="ctr"/>
                </a:tc>
                <a:extLst>
                  <a:ext uri="{0D108BD9-81ED-4DB2-BD59-A6C34878D82A}">
                    <a16:rowId xmlns:a16="http://schemas.microsoft.com/office/drawing/2014/main" val="2985642183"/>
                  </a:ext>
                </a:extLst>
              </a:tr>
              <a:tr h="31964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zh-CN" sz="1200" b="0" dirty="0">
                          <a:solidFill>
                            <a:srgbClr val="00B0F0"/>
                          </a:solidFill>
                        </a:rPr>
                        <a:t>开发环境</a:t>
                      </a:r>
                      <a:endParaRPr lang="en-US" altLang="zh-CN" b="0" dirty="0">
                        <a:solidFill>
                          <a:srgbClr val="00B0F0"/>
                        </a:solidFill>
                        <a:latin typeface="宋体" panose="02010600030101010101" pitchFamily="2" charset="-122"/>
                        <a:cs typeface="Times New Roman" panose="0202060305040502030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b="0" dirty="0">
                          <a:solidFill>
                            <a:srgbClr val="00B0F0"/>
                          </a:solidFill>
                        </a:rPr>
                        <a:t>Python3.8.0</a:t>
                      </a:r>
                      <a:endParaRPr lang="en-US" altLang="zh-CN" sz="1050" b="0" i="1" dirty="0">
                        <a:solidFill>
                          <a:srgbClr val="00B0F0"/>
                        </a:solidFill>
                        <a:latin typeface="黑体" panose="02010609060101010101" charset="-122"/>
                        <a:cs typeface="Times New Roman" panose="02020603050405020304" charset="0"/>
                      </a:endParaRPr>
                    </a:p>
                  </a:txBody>
                  <a:tcPr anchor="ctr"/>
                </a:tc>
                <a:extLst>
                  <a:ext uri="{0D108BD9-81ED-4DB2-BD59-A6C34878D82A}">
                    <a16:rowId xmlns:a16="http://schemas.microsoft.com/office/drawing/2014/main" val="4093866531"/>
                  </a:ext>
                </a:extLst>
              </a:tr>
              <a:tr h="319649">
                <a:tc>
                  <a:txBody>
                    <a:bodyPr/>
                    <a:lstStyle/>
                    <a:p>
                      <a:pPr algn="ctr"/>
                      <a:r>
                        <a:rPr lang="zh-CN" altLang="en-US" sz="1200" b="0" dirty="0">
                          <a:solidFill>
                            <a:srgbClr val="00B0F0"/>
                          </a:solidFill>
                        </a:rPr>
                        <a:t>运行环境</a:t>
                      </a:r>
                      <a:endParaRPr lang="zh-CN" altLang="en-US" b="0" dirty="0">
                        <a:solidFill>
                          <a:srgbClr val="00B0F0"/>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050" b="0" i="1" dirty="0">
                          <a:solidFill>
                            <a:srgbClr val="00B0F0"/>
                          </a:solidFill>
                          <a:latin typeface="黑体" panose="02010609060101010101" charset="-122"/>
                          <a:cs typeface="Times New Roman" panose="02020603050405020304" charset="0"/>
                        </a:rPr>
                        <a:t>Ubuntu16.04</a:t>
                      </a:r>
                    </a:p>
                  </a:txBody>
                  <a:tcPr anchor="ctr"/>
                </a:tc>
                <a:extLst>
                  <a:ext uri="{0D108BD9-81ED-4DB2-BD59-A6C34878D82A}">
                    <a16:rowId xmlns:a16="http://schemas.microsoft.com/office/drawing/2014/main" val="3428321340"/>
                  </a:ext>
                </a:extLst>
              </a:tr>
              <a:tr h="31964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zh-CN" sz="1200" b="0" dirty="0">
                          <a:solidFill>
                            <a:srgbClr val="00B0F0"/>
                          </a:solidFill>
                        </a:rPr>
                        <a:t>插件</a:t>
                      </a:r>
                      <a:endParaRPr lang="en-US" altLang="zh-CN" b="0" dirty="0">
                        <a:solidFill>
                          <a:srgbClr val="00B0F0"/>
                        </a:solidFill>
                        <a:latin typeface="宋体" panose="02010600030101010101" pitchFamily="2" charset="-122"/>
                        <a:cs typeface="Times New Roman" panose="0202060305040502030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b="0" dirty="0">
                          <a:solidFill>
                            <a:srgbClr val="00B0F0"/>
                          </a:solidFill>
                        </a:rPr>
                        <a:t>Flask</a:t>
                      </a:r>
                      <a:r>
                        <a:rPr lang="zh-CN" altLang="en-US" b="0" dirty="0">
                          <a:solidFill>
                            <a:srgbClr val="00B0F0"/>
                          </a:solidFill>
                        </a:rPr>
                        <a:t>、</a:t>
                      </a:r>
                      <a:r>
                        <a:rPr lang="en-US" altLang="zh-CN" b="0" dirty="0" err="1">
                          <a:solidFill>
                            <a:srgbClr val="00B0F0"/>
                          </a:solidFill>
                        </a:rPr>
                        <a:t>nwsgi</a:t>
                      </a:r>
                      <a:endParaRPr lang="en-US" altLang="zh-CN" sz="1600" b="0" dirty="0">
                        <a:solidFill>
                          <a:srgbClr val="00B0F0"/>
                        </a:solidFill>
                        <a:latin typeface="宋体" panose="02010600030101010101" pitchFamily="2" charset="-122"/>
                        <a:cs typeface="Times New Roman" panose="02020603050405020304" charset="0"/>
                      </a:endParaRPr>
                    </a:p>
                  </a:txBody>
                  <a:tcPr anchor="ctr"/>
                </a:tc>
                <a:extLst>
                  <a:ext uri="{0D108BD9-81ED-4DB2-BD59-A6C34878D82A}">
                    <a16:rowId xmlns:a16="http://schemas.microsoft.com/office/drawing/2014/main" val="3303851033"/>
                  </a:ext>
                </a:extLst>
              </a:tr>
            </a:tbl>
          </a:graphicData>
        </a:graphic>
      </p:graphicFrame>
    </p:spTree>
    <p:custDataLst>
      <p:tags r:id="rId1"/>
    </p:custDataLst>
    <p:extLst>
      <p:ext uri="{BB962C8B-B14F-4D97-AF65-F5344CB8AC3E}">
        <p14:creationId xmlns:p14="http://schemas.microsoft.com/office/powerpoint/2010/main" val="2131738824"/>
      </p:ext>
    </p:extLst>
  </p:cSld>
  <p:clrMapOvr>
    <a:masterClrMapping/>
  </p:clrMapOvr>
  <p:transition spd="med" advTm="43751"/>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5" name="图片 1" descr="图片 1"/>
          <p:cNvPicPr>
            <a:picLocks noChangeAspect="1"/>
          </p:cNvPicPr>
          <p:nvPr/>
        </p:nvPicPr>
        <p:blipFill>
          <a:blip r:embed="rId2"/>
          <a:stretch>
            <a:fillRect/>
          </a:stretch>
        </p:blipFill>
        <p:spPr>
          <a:xfrm>
            <a:off x="0" y="0"/>
            <a:ext cx="9252520" cy="5143500"/>
          </a:xfrm>
          <a:prstGeom prst="rect">
            <a:avLst/>
          </a:prstGeom>
          <a:ln w="12700">
            <a:miter lim="400000"/>
            <a:headEnd/>
            <a:tailEnd/>
          </a:ln>
        </p:spPr>
      </p:pic>
      <p:sp>
        <p:nvSpPr>
          <p:cNvPr id="286" name="矩形 5"/>
          <p:cNvSpPr/>
          <p:nvPr/>
        </p:nvSpPr>
        <p:spPr>
          <a:xfrm>
            <a:off x="-320" y="2211708"/>
            <a:ext cx="9252519" cy="293179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9034" y="0"/>
                </a:lnTo>
                <a:cubicBezTo>
                  <a:pt x="9034" y="199"/>
                  <a:pt x="9051" y="381"/>
                  <a:pt x="9081" y="539"/>
                </a:cubicBezTo>
                <a:lnTo>
                  <a:pt x="9793" y="4425"/>
                </a:lnTo>
                <a:cubicBezTo>
                  <a:pt x="9821" y="4583"/>
                  <a:pt x="9863" y="4717"/>
                  <a:pt x="9916" y="4814"/>
                </a:cubicBezTo>
                <a:cubicBezTo>
                  <a:pt x="9969" y="4912"/>
                  <a:pt x="10028" y="4956"/>
                  <a:pt x="10085" y="4956"/>
                </a:cubicBezTo>
                <a:lnTo>
                  <a:pt x="11504" y="4956"/>
                </a:lnTo>
                <a:cubicBezTo>
                  <a:pt x="11564" y="4960"/>
                  <a:pt x="11625" y="4916"/>
                  <a:pt x="11680" y="4814"/>
                </a:cubicBezTo>
                <a:cubicBezTo>
                  <a:pt x="11733" y="4717"/>
                  <a:pt x="11774" y="4583"/>
                  <a:pt x="11804" y="4429"/>
                </a:cubicBezTo>
                <a:lnTo>
                  <a:pt x="12512" y="560"/>
                </a:lnTo>
                <a:cubicBezTo>
                  <a:pt x="12544" y="397"/>
                  <a:pt x="12562" y="207"/>
                  <a:pt x="12562" y="0"/>
                </a:cubicBezTo>
                <a:lnTo>
                  <a:pt x="21600" y="0"/>
                </a:lnTo>
                <a:lnTo>
                  <a:pt x="21600" y="21600"/>
                </a:lnTo>
                <a:lnTo>
                  <a:pt x="0" y="21600"/>
                </a:lnTo>
                <a:close/>
              </a:path>
            </a:pathLst>
          </a:custGeom>
          <a:solidFill>
            <a:schemeClr val="accent1">
              <a:alpha val="64000"/>
            </a:schemeClr>
          </a:solidFill>
          <a:ln w="12700">
            <a:miter lim="400000"/>
          </a:ln>
        </p:spPr>
        <p:txBody>
          <a:bodyPr lIns="45718" tIns="45718" rIns="45718" bIns="45718" anchor="ctr"/>
          <a:lstStyle/>
          <a:p>
            <a:pPr algn="ctr">
              <a:defRPr>
                <a:solidFill>
                  <a:srgbClr val="FFFFFF"/>
                </a:solidFill>
              </a:defRPr>
            </a:pPr>
            <a:endParaRPr/>
          </a:p>
        </p:txBody>
      </p:sp>
      <p:sp>
        <p:nvSpPr>
          <p:cNvPr id="287" name="文本框 9"/>
          <p:cNvSpPr txBox="1"/>
          <p:nvPr/>
        </p:nvSpPr>
        <p:spPr>
          <a:xfrm>
            <a:off x="2759074" y="2955289"/>
            <a:ext cx="4094010" cy="623248"/>
          </a:xfrm>
          <a:prstGeom prst="rect">
            <a:avLst/>
          </a:prstGeom>
          <a:ln w="12700">
            <a:miter lim="400000"/>
          </a:ln>
        </p:spPr>
        <p:txBody>
          <a:bodyPr wrap="square" lIns="34290" tIns="34290" rIns="34290" bIns="34290">
            <a:spAutoFit/>
          </a:bodyPr>
          <a:lstStyle/>
          <a:p>
            <a:pPr lvl="1" algn="ctr">
              <a:defRPr sz="3600" b="1" spc="3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rPr lang="zh-CN" altLang="en-US" dirty="0"/>
              <a:t>硬件</a:t>
            </a:r>
            <a:r>
              <a:rPr lang="en-US" altLang="zh-CN" dirty="0"/>
              <a:t>&amp;</a:t>
            </a:r>
            <a:r>
              <a:rPr lang="zh-CN" altLang="en-US" dirty="0"/>
              <a:t>服务器设计</a:t>
            </a:r>
            <a:endParaRPr dirty="0"/>
          </a:p>
        </p:txBody>
      </p:sp>
      <p:sp>
        <p:nvSpPr>
          <p:cNvPr id="288" name="Freeform 5"/>
          <p:cNvSpPr/>
          <p:nvPr/>
        </p:nvSpPr>
        <p:spPr>
          <a:xfrm>
            <a:off x="3955378" y="1607580"/>
            <a:ext cx="1341122" cy="1208256"/>
          </a:xfrm>
          <a:custGeom>
            <a:avLst/>
            <a:gdLst/>
            <a:ahLst/>
            <a:cxnLst>
              <a:cxn ang="0">
                <a:pos x="wd2" y="hd2"/>
              </a:cxn>
              <a:cxn ang="5400000">
                <a:pos x="wd2" y="hd2"/>
              </a:cxn>
              <a:cxn ang="10800000">
                <a:pos x="wd2" y="hd2"/>
              </a:cxn>
              <a:cxn ang="16200000">
                <a:pos x="wd2" y="hd2"/>
              </a:cxn>
            </a:cxnLst>
            <a:rect l="0" t="0" r="r" b="b"/>
            <a:pathLst>
              <a:path w="21600" h="21583" extrusionOk="0">
                <a:moveTo>
                  <a:pt x="16957" y="20435"/>
                </a:moveTo>
                <a:cubicBezTo>
                  <a:pt x="16775" y="20771"/>
                  <a:pt x="16523" y="21062"/>
                  <a:pt x="16200" y="21274"/>
                </a:cubicBezTo>
                <a:cubicBezTo>
                  <a:pt x="15861" y="21495"/>
                  <a:pt x="15491" y="21592"/>
                  <a:pt x="15120" y="21583"/>
                </a:cubicBezTo>
                <a:lnTo>
                  <a:pt x="6433" y="21583"/>
                </a:lnTo>
                <a:cubicBezTo>
                  <a:pt x="6086" y="21583"/>
                  <a:pt x="5723" y="21486"/>
                  <a:pt x="5400" y="21274"/>
                </a:cubicBezTo>
                <a:cubicBezTo>
                  <a:pt x="5077" y="21062"/>
                  <a:pt x="4817" y="20771"/>
                  <a:pt x="4643" y="20426"/>
                </a:cubicBezTo>
                <a:lnTo>
                  <a:pt x="284" y="11966"/>
                </a:lnTo>
                <a:cubicBezTo>
                  <a:pt x="102" y="11622"/>
                  <a:pt x="0" y="11225"/>
                  <a:pt x="0" y="10792"/>
                </a:cubicBezTo>
                <a:cubicBezTo>
                  <a:pt x="0" y="10359"/>
                  <a:pt x="102" y="9962"/>
                  <a:pt x="284" y="9609"/>
                </a:cubicBezTo>
                <a:lnTo>
                  <a:pt x="4627" y="1184"/>
                </a:lnTo>
                <a:cubicBezTo>
                  <a:pt x="4809" y="840"/>
                  <a:pt x="5069" y="531"/>
                  <a:pt x="5400" y="319"/>
                </a:cubicBezTo>
                <a:cubicBezTo>
                  <a:pt x="5707" y="116"/>
                  <a:pt x="6046" y="10"/>
                  <a:pt x="6385" y="1"/>
                </a:cubicBezTo>
                <a:lnTo>
                  <a:pt x="15104" y="1"/>
                </a:lnTo>
                <a:cubicBezTo>
                  <a:pt x="15475" y="-8"/>
                  <a:pt x="15853" y="89"/>
                  <a:pt x="16200" y="319"/>
                </a:cubicBezTo>
                <a:cubicBezTo>
                  <a:pt x="16523" y="522"/>
                  <a:pt x="16783" y="813"/>
                  <a:pt x="16957" y="1158"/>
                </a:cubicBezTo>
                <a:lnTo>
                  <a:pt x="21300" y="9582"/>
                </a:lnTo>
                <a:cubicBezTo>
                  <a:pt x="21490" y="9935"/>
                  <a:pt x="21600" y="10350"/>
                  <a:pt x="21600" y="10792"/>
                </a:cubicBezTo>
                <a:cubicBezTo>
                  <a:pt x="21600" y="11242"/>
                  <a:pt x="21490" y="11657"/>
                  <a:pt x="21293" y="12011"/>
                </a:cubicBezTo>
                <a:lnTo>
                  <a:pt x="16957" y="20435"/>
                </a:lnTo>
                <a:close/>
              </a:path>
            </a:pathLst>
          </a:custGeom>
          <a:solidFill>
            <a:schemeClr val="accent6"/>
          </a:solidFill>
          <a:ln w="12700">
            <a:miter lim="400000"/>
          </a:ln>
        </p:spPr>
        <p:txBody>
          <a:bodyPr lIns="45718" tIns="45718" rIns="45718" bIns="45718"/>
          <a:lstStyle/>
          <a:p>
            <a:endParaRPr/>
          </a:p>
        </p:txBody>
      </p:sp>
      <p:pic>
        <p:nvPicPr>
          <p:cNvPr id="27" name="图片 26">
            <a:extLst>
              <a:ext uri="{FF2B5EF4-FFF2-40B4-BE49-F238E27FC236}">
                <a16:creationId xmlns:a16="http://schemas.microsoft.com/office/drawing/2014/main" id="{CF4ABD1B-3659-4480-98DF-A12D230957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71898" y="1875417"/>
            <a:ext cx="708082" cy="708082"/>
          </a:xfrm>
          <a:prstGeom prst="rect">
            <a:avLst/>
          </a:prstGeom>
        </p:spPr>
      </p:pic>
    </p:spTree>
    <p:extLst>
      <p:ext uri="{BB962C8B-B14F-4D97-AF65-F5344CB8AC3E}">
        <p14:creationId xmlns:p14="http://schemas.microsoft.com/office/powerpoint/2010/main" val="669834412"/>
      </p:ext>
    </p:extLst>
  </p:cSld>
  <p:clrMapOvr>
    <a:masterClrMapping/>
  </p:clrMapOvr>
  <p:transition spd="med" advTm="864"/>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文本框 32">
            <a:extLst>
              <a:ext uri="{FF2B5EF4-FFF2-40B4-BE49-F238E27FC236}">
                <a16:creationId xmlns:a16="http://schemas.microsoft.com/office/drawing/2014/main" id="{8E53B63D-93A1-45F8-BDFC-4D7AFA3C3A45}"/>
              </a:ext>
            </a:extLst>
          </p:cNvPr>
          <p:cNvSpPr txBox="1"/>
          <p:nvPr/>
        </p:nvSpPr>
        <p:spPr>
          <a:xfrm>
            <a:off x="576478" y="235645"/>
            <a:ext cx="1195705" cy="184666"/>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0" tIns="0" rIns="0" bIns="0" numCol="1" spcCol="38100" rtlCol="0" anchor="t" forceAA="0">
            <a:spAutoFit/>
          </a:bodyPr>
          <a:lstStyle/>
          <a:p>
            <a:pPr marL="0" marR="0" indent="0" algn="l" defTabSz="914400" rtl="0" fontAlgn="auto" latinLnBrk="0" hangingPunct="0">
              <a:lnSpc>
                <a:spcPct val="100000"/>
              </a:lnSpc>
              <a:spcBef>
                <a:spcPts val="0"/>
              </a:spcBef>
              <a:spcAft>
                <a:spcPts val="0"/>
              </a:spcAft>
              <a:buClrTx/>
              <a:buSzTx/>
              <a:buFontTx/>
              <a:buNone/>
            </a:pPr>
            <a:r>
              <a:rPr lang="zh-CN" altLang="en-US" sz="1200" dirty="0">
                <a:solidFill>
                  <a:schemeClr val="bg1"/>
                </a:solidFill>
              </a:rPr>
              <a:t>硬件选型</a:t>
            </a:r>
            <a:endParaRPr kumimoji="0" lang="zh-CN" altLang="en-US" sz="1200" b="0" i="0" u="none" strike="noStrike" cap="none" spc="0" normalizeH="0" baseline="0" dirty="0">
              <a:ln>
                <a:noFill/>
              </a:ln>
              <a:solidFill>
                <a:schemeClr val="bg1"/>
              </a:solidFill>
              <a:effectLst/>
              <a:uFillTx/>
              <a:latin typeface="+mn-lt"/>
              <a:ea typeface="+mn-ea"/>
              <a:cs typeface="+mn-cs"/>
              <a:sym typeface="Calibri" panose="020F0502020204030204"/>
            </a:endParaRPr>
          </a:p>
        </p:txBody>
      </p:sp>
      <p:pic>
        <p:nvPicPr>
          <p:cNvPr id="34" name="图片 33">
            <a:extLst>
              <a:ext uri="{FF2B5EF4-FFF2-40B4-BE49-F238E27FC236}">
                <a16:creationId xmlns:a16="http://schemas.microsoft.com/office/drawing/2014/main" id="{18A50360-AE17-4EDA-8BCB-E8E1E5E86A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782" y="175578"/>
            <a:ext cx="304800" cy="304800"/>
          </a:xfrm>
          <a:prstGeom prst="rect">
            <a:avLst/>
          </a:prstGeom>
        </p:spPr>
      </p:pic>
      <p:pic>
        <p:nvPicPr>
          <p:cNvPr id="5" name="图片 4">
            <a:extLst>
              <a:ext uri="{FF2B5EF4-FFF2-40B4-BE49-F238E27FC236}">
                <a16:creationId xmlns:a16="http://schemas.microsoft.com/office/drawing/2014/main" id="{AA92CD5D-2181-4BD7-81D3-A9599B3E4950}"/>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138164" y="816946"/>
            <a:ext cx="2373630" cy="1569085"/>
          </a:xfrm>
          <a:prstGeom prst="rect">
            <a:avLst/>
          </a:prstGeom>
          <a:noFill/>
          <a:ln>
            <a:noFill/>
          </a:ln>
        </p:spPr>
      </p:pic>
      <p:pic>
        <p:nvPicPr>
          <p:cNvPr id="6" name="图片 5">
            <a:extLst>
              <a:ext uri="{FF2B5EF4-FFF2-40B4-BE49-F238E27FC236}">
                <a16:creationId xmlns:a16="http://schemas.microsoft.com/office/drawing/2014/main" id="{2A91140F-C2CC-400A-988E-2E103CAA99ED}"/>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2603736" y="816946"/>
            <a:ext cx="2339975" cy="1529715"/>
          </a:xfrm>
          <a:prstGeom prst="rect">
            <a:avLst/>
          </a:prstGeom>
          <a:noFill/>
          <a:ln>
            <a:noFill/>
          </a:ln>
        </p:spPr>
      </p:pic>
      <p:pic>
        <p:nvPicPr>
          <p:cNvPr id="7" name="图片 6" descr="STM32duino——依托Arduino框架玩转STM32（一）： 开发环境的配置">
            <a:extLst>
              <a:ext uri="{FF2B5EF4-FFF2-40B4-BE49-F238E27FC236}">
                <a16:creationId xmlns:a16="http://schemas.microsoft.com/office/drawing/2014/main" id="{C4A8E712-5AC2-4E5C-B246-A37197E33DD4}"/>
              </a:ext>
            </a:extLst>
          </p:cNvPr>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684206" y="2747985"/>
            <a:ext cx="2473949" cy="1972290"/>
          </a:xfrm>
          <a:prstGeom prst="rect">
            <a:avLst/>
          </a:prstGeom>
          <a:noFill/>
          <a:ln>
            <a:noFill/>
          </a:ln>
        </p:spPr>
      </p:pic>
      <p:pic>
        <p:nvPicPr>
          <p:cNvPr id="8" name="图片 7">
            <a:extLst>
              <a:ext uri="{FF2B5EF4-FFF2-40B4-BE49-F238E27FC236}">
                <a16:creationId xmlns:a16="http://schemas.microsoft.com/office/drawing/2014/main" id="{1FCC9C82-5AD9-4E16-92D5-92904788A5EC}"/>
              </a:ext>
            </a:extLst>
          </p:cNvPr>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6627" y="2853068"/>
            <a:ext cx="2247900" cy="1762125"/>
          </a:xfrm>
          <a:prstGeom prst="rect">
            <a:avLst/>
          </a:prstGeom>
          <a:noFill/>
          <a:ln>
            <a:noFill/>
          </a:ln>
        </p:spPr>
      </p:pic>
      <p:pic>
        <p:nvPicPr>
          <p:cNvPr id="9" name="图片 8">
            <a:extLst>
              <a:ext uri="{FF2B5EF4-FFF2-40B4-BE49-F238E27FC236}">
                <a16:creationId xmlns:a16="http://schemas.microsoft.com/office/drawing/2014/main" id="{56E100F5-2045-41F7-B016-686171FD59A9}"/>
              </a:ext>
            </a:extLst>
          </p:cNvPr>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341905" y="826430"/>
            <a:ext cx="2130196" cy="1569085"/>
          </a:xfrm>
          <a:prstGeom prst="rect">
            <a:avLst/>
          </a:prstGeom>
          <a:noFill/>
          <a:ln>
            <a:noFill/>
          </a:ln>
        </p:spPr>
      </p:pic>
      <p:sp>
        <p:nvSpPr>
          <p:cNvPr id="2" name="矩形 1">
            <a:extLst>
              <a:ext uri="{FF2B5EF4-FFF2-40B4-BE49-F238E27FC236}">
                <a16:creationId xmlns:a16="http://schemas.microsoft.com/office/drawing/2014/main" id="{DAA98549-4D14-4FD9-B762-32B6B7C7596E}"/>
              </a:ext>
            </a:extLst>
          </p:cNvPr>
          <p:cNvSpPr/>
          <p:nvPr/>
        </p:nvSpPr>
        <p:spPr>
          <a:xfrm>
            <a:off x="2221490" y="2395515"/>
            <a:ext cx="580607" cy="369332"/>
          </a:xfrm>
          <a:prstGeom prst="rect">
            <a:avLst/>
          </a:prstGeom>
          <a:noFill/>
        </p:spPr>
        <p:txBody>
          <a:bodyPr wrap="none" lIns="91440" tIns="45720" rIns="91440" bIns="45720">
            <a:spAutoFit/>
          </a:bodyPr>
          <a:lstStyle/>
          <a:p>
            <a:pPr algn="ctr"/>
            <a:r>
              <a:rPr lang="en-US" altLang="zh-CN" b="0" cap="none" spc="0" dirty="0">
                <a:ln w="0"/>
                <a:solidFill>
                  <a:schemeClr val="tx1"/>
                </a:solidFill>
                <a:effectLst>
                  <a:outerShdw blurRad="38100" dist="19050" dir="2700000" algn="tl" rotWithShape="0">
                    <a:schemeClr val="dk1">
                      <a:alpha val="40000"/>
                    </a:schemeClr>
                  </a:outerShdw>
                </a:effectLst>
              </a:rPr>
              <a:t>A9G</a:t>
            </a:r>
            <a:endParaRPr lang="zh-CN" altLang="en-US" b="0" cap="none" spc="0" dirty="0">
              <a:ln w="0"/>
              <a:solidFill>
                <a:schemeClr val="tx1"/>
              </a:solidFill>
              <a:effectLst>
                <a:outerShdw blurRad="38100" dist="19050" dir="2700000" algn="tl" rotWithShape="0">
                  <a:schemeClr val="dk1">
                    <a:alpha val="40000"/>
                  </a:schemeClr>
                </a:outerShdw>
              </a:effectLst>
            </a:endParaRPr>
          </a:p>
        </p:txBody>
      </p:sp>
      <p:sp>
        <p:nvSpPr>
          <p:cNvPr id="11" name="矩形 10">
            <a:extLst>
              <a:ext uri="{FF2B5EF4-FFF2-40B4-BE49-F238E27FC236}">
                <a16:creationId xmlns:a16="http://schemas.microsoft.com/office/drawing/2014/main" id="{2B7FED87-189C-47DE-86FE-E4BE527B6303}"/>
              </a:ext>
            </a:extLst>
          </p:cNvPr>
          <p:cNvSpPr/>
          <p:nvPr/>
        </p:nvSpPr>
        <p:spPr>
          <a:xfrm>
            <a:off x="3585361" y="4675792"/>
            <a:ext cx="833883" cy="369332"/>
          </a:xfrm>
          <a:prstGeom prst="rect">
            <a:avLst/>
          </a:prstGeom>
          <a:noFill/>
        </p:spPr>
        <p:txBody>
          <a:bodyPr wrap="none" lIns="91440" tIns="45720" rIns="91440" bIns="45720">
            <a:spAutoFit/>
          </a:bodyPr>
          <a:lstStyle/>
          <a:p>
            <a:pPr algn="ctr"/>
            <a:r>
              <a:rPr lang="en-US" altLang="zh-CN" dirty="0">
                <a:ln w="0"/>
                <a:solidFill>
                  <a:schemeClr val="tx1"/>
                </a:solidFill>
                <a:effectLst>
                  <a:outerShdw blurRad="38100" dist="19050" dir="2700000" algn="tl" rotWithShape="0">
                    <a:schemeClr val="dk1">
                      <a:alpha val="40000"/>
                    </a:schemeClr>
                  </a:outerShdw>
                </a:effectLst>
              </a:rPr>
              <a:t>STM32</a:t>
            </a:r>
            <a:endParaRPr lang="zh-CN" altLang="en-US" b="0" cap="none" spc="0" dirty="0">
              <a:ln w="0"/>
              <a:solidFill>
                <a:schemeClr val="tx1"/>
              </a:solidFill>
              <a:effectLst>
                <a:outerShdw blurRad="38100" dist="19050" dir="2700000" algn="tl" rotWithShape="0">
                  <a:schemeClr val="dk1">
                    <a:alpha val="40000"/>
                  </a:schemeClr>
                </a:outerShdw>
              </a:effectLst>
            </a:endParaRPr>
          </a:p>
        </p:txBody>
      </p:sp>
      <p:sp>
        <p:nvSpPr>
          <p:cNvPr id="12" name="矩形 11">
            <a:extLst>
              <a:ext uri="{FF2B5EF4-FFF2-40B4-BE49-F238E27FC236}">
                <a16:creationId xmlns:a16="http://schemas.microsoft.com/office/drawing/2014/main" id="{CBBDE10C-2954-4854-91C1-311946C44645}"/>
              </a:ext>
            </a:extLst>
          </p:cNvPr>
          <p:cNvSpPr/>
          <p:nvPr/>
        </p:nvSpPr>
        <p:spPr>
          <a:xfrm>
            <a:off x="735748" y="4712898"/>
            <a:ext cx="877163" cy="369332"/>
          </a:xfrm>
          <a:prstGeom prst="rect">
            <a:avLst/>
          </a:prstGeom>
          <a:noFill/>
        </p:spPr>
        <p:txBody>
          <a:bodyPr wrap="none" lIns="91440" tIns="45720" rIns="91440" bIns="45720">
            <a:spAutoFit/>
          </a:bodyPr>
          <a:lstStyle/>
          <a:p>
            <a:pPr algn="ctr"/>
            <a:r>
              <a:rPr lang="zh-CN" altLang="en-US" dirty="0">
                <a:ln w="0"/>
                <a:solidFill>
                  <a:schemeClr val="tx1"/>
                </a:solidFill>
                <a:effectLst>
                  <a:outerShdw blurRad="38100" dist="19050" dir="2700000" algn="tl" rotWithShape="0">
                    <a:schemeClr val="dk1">
                      <a:alpha val="40000"/>
                    </a:schemeClr>
                  </a:outerShdw>
                </a:effectLst>
              </a:rPr>
              <a:t>锂电池</a:t>
            </a:r>
            <a:endParaRPr lang="zh-CN" altLang="en-US" b="0" cap="none" spc="0" dirty="0">
              <a:ln w="0"/>
              <a:solidFill>
                <a:schemeClr val="tx1"/>
              </a:solidFill>
              <a:effectLst>
                <a:outerShdw blurRad="38100" dist="19050" dir="2700000" algn="tl" rotWithShape="0">
                  <a:schemeClr val="dk1">
                    <a:alpha val="40000"/>
                  </a:schemeClr>
                </a:outerShdw>
              </a:effectLst>
            </a:endParaRPr>
          </a:p>
        </p:txBody>
      </p:sp>
      <p:sp>
        <p:nvSpPr>
          <p:cNvPr id="13" name="矩形 12">
            <a:extLst>
              <a:ext uri="{FF2B5EF4-FFF2-40B4-BE49-F238E27FC236}">
                <a16:creationId xmlns:a16="http://schemas.microsoft.com/office/drawing/2014/main" id="{51B283BD-1447-4509-8214-1E2DFFE771FE}"/>
              </a:ext>
            </a:extLst>
          </p:cNvPr>
          <p:cNvSpPr/>
          <p:nvPr/>
        </p:nvSpPr>
        <p:spPr>
          <a:xfrm>
            <a:off x="7083837" y="2483736"/>
            <a:ext cx="646331" cy="369332"/>
          </a:xfrm>
          <a:prstGeom prst="rect">
            <a:avLst/>
          </a:prstGeom>
          <a:noFill/>
        </p:spPr>
        <p:txBody>
          <a:bodyPr wrap="none" lIns="91440" tIns="45720" rIns="91440" bIns="45720">
            <a:spAutoFit/>
          </a:bodyPr>
          <a:lstStyle/>
          <a:p>
            <a:pPr algn="ctr"/>
            <a:r>
              <a:rPr lang="zh-CN" altLang="en-US" dirty="0">
                <a:ln w="0"/>
                <a:solidFill>
                  <a:schemeClr val="tx1"/>
                </a:solidFill>
                <a:effectLst>
                  <a:outerShdw blurRad="38100" dist="19050" dir="2700000" algn="tl" rotWithShape="0">
                    <a:schemeClr val="dk1">
                      <a:alpha val="40000"/>
                    </a:schemeClr>
                  </a:outerShdw>
                </a:effectLst>
              </a:rPr>
              <a:t>外壳</a:t>
            </a:r>
            <a:endParaRPr lang="zh-CN" altLang="en-US" b="0" cap="none" spc="0" dirty="0">
              <a:ln w="0"/>
              <a:solidFill>
                <a:schemeClr val="tx1"/>
              </a:solidFill>
              <a:effectLst>
                <a:outerShdw blurRad="38100" dist="19050" dir="2700000" algn="tl" rotWithShape="0">
                  <a:schemeClr val="dk1">
                    <a:alpha val="40000"/>
                  </a:schemeClr>
                </a:outerShdw>
              </a:effectLst>
            </a:endParaRPr>
          </a:p>
        </p:txBody>
      </p:sp>
      <p:pic>
        <p:nvPicPr>
          <p:cNvPr id="14" name="图片 13">
            <a:extLst>
              <a:ext uri="{FF2B5EF4-FFF2-40B4-BE49-F238E27FC236}">
                <a16:creationId xmlns:a16="http://schemas.microsoft.com/office/drawing/2014/main" id="{EABC5FDE-0B14-436B-9966-48EB6AF20C42}"/>
              </a:ext>
            </a:extLst>
          </p:cNvPr>
          <p:cNvPicPr/>
          <p:nvPr/>
        </p:nvPicPr>
        <p:blipFill rotWithShape="1">
          <a:blip r:embed="rId9" cstate="print">
            <a:extLst>
              <a:ext uri="{28A0092B-C50C-407E-A947-70E740481C1C}">
                <a14:useLocalDpi xmlns:a14="http://schemas.microsoft.com/office/drawing/2010/main" val="0"/>
              </a:ext>
            </a:extLst>
          </a:blip>
          <a:srcRect t="8056" r="-8" b="14638"/>
          <a:stretch/>
        </p:blipFill>
        <p:spPr bwMode="auto">
          <a:xfrm>
            <a:off x="6738389" y="2898737"/>
            <a:ext cx="1337226" cy="1716456"/>
          </a:xfrm>
          <a:prstGeom prst="rect">
            <a:avLst/>
          </a:prstGeom>
          <a:noFill/>
          <a:ln>
            <a:noFill/>
          </a:ln>
          <a:extLst>
            <a:ext uri="{53640926-AAD7-44D8-BBD7-CCE9431645EC}">
              <a14:shadowObscured xmlns:a14="http://schemas.microsoft.com/office/drawing/2010/main"/>
            </a:ext>
          </a:extLst>
        </p:spPr>
      </p:pic>
      <p:sp>
        <p:nvSpPr>
          <p:cNvPr id="15" name="矩形 14">
            <a:extLst>
              <a:ext uri="{FF2B5EF4-FFF2-40B4-BE49-F238E27FC236}">
                <a16:creationId xmlns:a16="http://schemas.microsoft.com/office/drawing/2014/main" id="{F0FC23B2-2B14-40A0-B5D3-E8F11AB9B2F1}"/>
              </a:ext>
            </a:extLst>
          </p:cNvPr>
          <p:cNvSpPr/>
          <p:nvPr/>
        </p:nvSpPr>
        <p:spPr>
          <a:xfrm>
            <a:off x="6910639" y="4660862"/>
            <a:ext cx="1107996" cy="369332"/>
          </a:xfrm>
          <a:prstGeom prst="rect">
            <a:avLst/>
          </a:prstGeom>
          <a:noFill/>
        </p:spPr>
        <p:txBody>
          <a:bodyPr wrap="none" lIns="91440" tIns="45720" rIns="91440" bIns="45720">
            <a:spAutoFit/>
          </a:bodyPr>
          <a:lstStyle/>
          <a:p>
            <a:pPr algn="ctr"/>
            <a:r>
              <a:rPr lang="zh-CN" altLang="en-US" dirty="0">
                <a:ln w="0"/>
                <a:solidFill>
                  <a:schemeClr val="tx1"/>
                </a:solidFill>
                <a:effectLst>
                  <a:outerShdw blurRad="38100" dist="19050" dir="2700000" algn="tl" rotWithShape="0">
                    <a:schemeClr val="dk1">
                      <a:alpha val="40000"/>
                    </a:schemeClr>
                  </a:outerShdw>
                </a:effectLst>
              </a:rPr>
              <a:t>电路设计</a:t>
            </a:r>
            <a:endParaRPr lang="zh-CN" altLang="en-US" b="0" cap="none" spc="0" dirty="0">
              <a:ln w="0"/>
              <a:solidFill>
                <a:schemeClr val="tx1"/>
              </a:solidFill>
              <a:effectLst>
                <a:outerShdw blurRad="38100" dist="19050" dir="2700000" algn="tl" rotWithShape="0">
                  <a:schemeClr val="dk1">
                    <a:alpha val="40000"/>
                  </a:schemeClr>
                </a:outerShdw>
              </a:effectLst>
            </a:endParaRPr>
          </a:p>
        </p:txBody>
      </p:sp>
    </p:spTree>
    <p:custDataLst>
      <p:tags r:id="rId1"/>
    </p:custDataLst>
    <p:extLst>
      <p:ext uri="{BB962C8B-B14F-4D97-AF65-F5344CB8AC3E}">
        <p14:creationId xmlns:p14="http://schemas.microsoft.com/office/powerpoint/2010/main" val="823486271"/>
      </p:ext>
    </p:extLst>
  </p:cSld>
  <p:clrMapOvr>
    <a:masterClrMapping/>
  </p:clrMapOvr>
  <p:transition spd="med" advTm="43751"/>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par>
                          <p:cTn id="11" fill="hold">
                            <p:stCondLst>
                              <p:cond delay="500"/>
                            </p:stCondLst>
                            <p:childTnLst>
                              <p:par>
                                <p:cTn id="12" presetID="1" presetClass="entr" presetSubtype="0" fill="hold" grpId="0" nodeType="afterEffect">
                                  <p:stCondLst>
                                    <p:cond delay="0"/>
                                  </p:stCondLst>
                                  <p:childTnLst>
                                    <p:set>
                                      <p:cBhvr>
                                        <p:cTn id="13" dur="1" fill="hold">
                                          <p:stCondLst>
                                            <p:cond delay="0"/>
                                          </p:stCondLst>
                                        </p:cTn>
                                        <p:tgtEl>
                                          <p:spTgt spid="2"/>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par>
                          <p:cTn id="19" fill="hold">
                            <p:stCondLst>
                              <p:cond delay="500"/>
                            </p:stCondLst>
                            <p:childTnLst>
                              <p:par>
                                <p:cTn id="20" presetID="1" presetClass="entr" presetSubtype="0" fill="hold" grpId="0" nodeType="afterEffect">
                                  <p:stCondLst>
                                    <p:cond delay="0"/>
                                  </p:stCondLst>
                                  <p:childTnLst>
                                    <p:set>
                                      <p:cBhvr>
                                        <p:cTn id="21" dur="1" fill="hold">
                                          <p:stCondLst>
                                            <p:cond delay="0"/>
                                          </p:stCondLst>
                                        </p:cTn>
                                        <p:tgtEl>
                                          <p:spTgt spid="12"/>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500"/>
                                        <p:tgtEl>
                                          <p:spTgt spid="7"/>
                                        </p:tgtEl>
                                      </p:cBhvr>
                                    </p:animEffect>
                                  </p:childTnLst>
                                </p:cTn>
                              </p:par>
                            </p:childTnLst>
                          </p:cTn>
                        </p:par>
                        <p:par>
                          <p:cTn id="27" fill="hold">
                            <p:stCondLst>
                              <p:cond delay="500"/>
                            </p:stCondLst>
                            <p:childTnLst>
                              <p:par>
                                <p:cTn id="28" presetID="1" presetClass="entr" presetSubtype="0" fill="hold" grpId="0" nodeType="afterEffect">
                                  <p:stCondLst>
                                    <p:cond delay="0"/>
                                  </p:stCondLst>
                                  <p:childTnLst>
                                    <p:set>
                                      <p:cBhvr>
                                        <p:cTn id="29" dur="1" fill="hold">
                                          <p:stCondLst>
                                            <p:cond delay="0"/>
                                          </p:stCondLst>
                                        </p:cTn>
                                        <p:tgtEl>
                                          <p:spTgt spid="11"/>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fade">
                                      <p:cBhvr>
                                        <p:cTn id="34" dur="500"/>
                                        <p:tgtEl>
                                          <p:spTgt spid="9"/>
                                        </p:tgtEl>
                                      </p:cBhvr>
                                    </p:animEffect>
                                  </p:childTnLst>
                                </p:cTn>
                              </p:par>
                            </p:childTnLst>
                          </p:cTn>
                        </p:par>
                        <p:par>
                          <p:cTn id="35" fill="hold">
                            <p:stCondLst>
                              <p:cond delay="500"/>
                            </p:stCondLst>
                            <p:childTnLst>
                              <p:par>
                                <p:cTn id="36" presetID="1" presetClass="entr" presetSubtype="0" fill="hold" grpId="0" nodeType="afterEffect">
                                  <p:stCondLst>
                                    <p:cond delay="0"/>
                                  </p:stCondLst>
                                  <p:childTnLst>
                                    <p:set>
                                      <p:cBhvr>
                                        <p:cTn id="37" dur="1" fill="hold">
                                          <p:stCondLst>
                                            <p:cond delay="0"/>
                                          </p:stCondLst>
                                        </p:cTn>
                                        <p:tgtEl>
                                          <p:spTgt spid="13"/>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fade">
                                      <p:cBhvr>
                                        <p:cTn id="42" dur="500"/>
                                        <p:tgtEl>
                                          <p:spTgt spid="14"/>
                                        </p:tgtEl>
                                      </p:cBhvr>
                                    </p:animEffect>
                                  </p:childTnLst>
                                </p:cTn>
                              </p:par>
                            </p:childTnLst>
                          </p:cTn>
                        </p:par>
                        <p:par>
                          <p:cTn id="43" fill="hold">
                            <p:stCondLst>
                              <p:cond delay="500"/>
                            </p:stCondLst>
                            <p:childTnLst>
                              <p:par>
                                <p:cTn id="44" presetID="1" presetClass="entr" presetSubtype="0" fill="hold" grpId="0" nodeType="afterEffect">
                                  <p:stCondLst>
                                    <p:cond delay="0"/>
                                  </p:stCondLst>
                                  <p:childTnLst>
                                    <p:set>
                                      <p:cBhvr>
                                        <p:cTn id="45"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1" grpId="0"/>
      <p:bldP spid="12" grpId="0"/>
      <p:bldP spid="13" grpId="0"/>
      <p:bldP spid="1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文本框 32">
            <a:extLst>
              <a:ext uri="{FF2B5EF4-FFF2-40B4-BE49-F238E27FC236}">
                <a16:creationId xmlns:a16="http://schemas.microsoft.com/office/drawing/2014/main" id="{8E53B63D-93A1-45F8-BDFC-4D7AFA3C3A45}"/>
              </a:ext>
            </a:extLst>
          </p:cNvPr>
          <p:cNvSpPr txBox="1"/>
          <p:nvPr/>
        </p:nvSpPr>
        <p:spPr>
          <a:xfrm>
            <a:off x="576478" y="235645"/>
            <a:ext cx="1195705" cy="184666"/>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0" tIns="0" rIns="0" bIns="0" numCol="1" spcCol="38100" rtlCol="0" anchor="t" forceAA="0">
            <a:spAutoFit/>
          </a:bodyPr>
          <a:lstStyle/>
          <a:p>
            <a:pPr marL="0" marR="0" indent="0" algn="l" defTabSz="914400" rtl="0" fontAlgn="auto" latinLnBrk="0" hangingPunct="0">
              <a:lnSpc>
                <a:spcPct val="100000"/>
              </a:lnSpc>
              <a:spcBef>
                <a:spcPts val="0"/>
              </a:spcBef>
              <a:spcAft>
                <a:spcPts val="0"/>
              </a:spcAft>
              <a:buClrTx/>
              <a:buSzTx/>
              <a:buFontTx/>
              <a:buNone/>
            </a:pPr>
            <a:r>
              <a:rPr kumimoji="0" lang="zh-CN" altLang="en-US" sz="1200" b="0" i="0" u="none" strike="noStrike" cap="none" spc="0" normalizeH="0" baseline="0" dirty="0">
                <a:ln>
                  <a:noFill/>
                </a:ln>
                <a:solidFill>
                  <a:schemeClr val="bg1"/>
                </a:solidFill>
                <a:effectLst/>
                <a:uFillTx/>
                <a:latin typeface="+mn-lt"/>
                <a:ea typeface="+mn-ea"/>
                <a:cs typeface="+mn-cs"/>
                <a:sym typeface="Calibri" panose="020F0502020204030204"/>
              </a:rPr>
              <a:t>数据库</a:t>
            </a:r>
          </a:p>
        </p:txBody>
      </p:sp>
      <p:pic>
        <p:nvPicPr>
          <p:cNvPr id="34" name="图片 33">
            <a:extLst>
              <a:ext uri="{FF2B5EF4-FFF2-40B4-BE49-F238E27FC236}">
                <a16:creationId xmlns:a16="http://schemas.microsoft.com/office/drawing/2014/main" id="{18A50360-AE17-4EDA-8BCB-E8E1E5E86A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782" y="175578"/>
            <a:ext cx="304800" cy="304800"/>
          </a:xfrm>
          <a:prstGeom prst="rect">
            <a:avLst/>
          </a:prstGeom>
        </p:spPr>
      </p:pic>
      <p:pic>
        <p:nvPicPr>
          <p:cNvPr id="5" name="图片 4">
            <a:extLst>
              <a:ext uri="{FF2B5EF4-FFF2-40B4-BE49-F238E27FC236}">
                <a16:creationId xmlns:a16="http://schemas.microsoft.com/office/drawing/2014/main" id="{1CCE0508-51DC-47C2-9B25-ABCD56C6DA16}"/>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248182" y="992546"/>
            <a:ext cx="1708150" cy="1250950"/>
          </a:xfrm>
          <a:prstGeom prst="rect">
            <a:avLst/>
          </a:prstGeom>
          <a:noFill/>
          <a:ln>
            <a:noFill/>
          </a:ln>
        </p:spPr>
      </p:pic>
      <p:pic>
        <p:nvPicPr>
          <p:cNvPr id="2" name="图片 1">
            <a:extLst>
              <a:ext uri="{FF2B5EF4-FFF2-40B4-BE49-F238E27FC236}">
                <a16:creationId xmlns:a16="http://schemas.microsoft.com/office/drawing/2014/main" id="{F2E6A808-D72D-4A6C-9DAD-FC558133DB12}"/>
              </a:ext>
            </a:extLst>
          </p:cNvPr>
          <p:cNvPicPr>
            <a:picLocks noChangeAspect="1"/>
          </p:cNvPicPr>
          <p:nvPr/>
        </p:nvPicPr>
        <p:blipFill>
          <a:blip r:embed="rId5"/>
          <a:stretch>
            <a:fillRect/>
          </a:stretch>
        </p:blipFill>
        <p:spPr>
          <a:xfrm>
            <a:off x="248182" y="2900005"/>
            <a:ext cx="2980952" cy="1752381"/>
          </a:xfrm>
          <a:prstGeom prst="rect">
            <a:avLst/>
          </a:prstGeom>
        </p:spPr>
      </p:pic>
      <p:graphicFrame>
        <p:nvGraphicFramePr>
          <p:cNvPr id="3" name="表格 5">
            <a:extLst>
              <a:ext uri="{FF2B5EF4-FFF2-40B4-BE49-F238E27FC236}">
                <a16:creationId xmlns:a16="http://schemas.microsoft.com/office/drawing/2014/main" id="{C4FEC4F2-76CC-4437-9A65-A689B1A4B5AF}"/>
              </a:ext>
            </a:extLst>
          </p:cNvPr>
          <p:cNvGraphicFramePr>
            <a:graphicFrameLocks noGrp="1"/>
          </p:cNvGraphicFramePr>
          <p:nvPr>
            <p:extLst>
              <p:ext uri="{D42A27DB-BD31-4B8C-83A1-F6EECF244321}">
                <p14:modId xmlns:p14="http://schemas.microsoft.com/office/powerpoint/2010/main" val="3726030592"/>
              </p:ext>
            </p:extLst>
          </p:nvPr>
        </p:nvGraphicFramePr>
        <p:xfrm>
          <a:off x="4070554" y="1972905"/>
          <a:ext cx="4903922" cy="1854200"/>
        </p:xfrm>
        <a:graphic>
          <a:graphicData uri="http://schemas.openxmlformats.org/drawingml/2006/table">
            <a:tbl>
              <a:tblPr firstRow="1" bandRow="1">
                <a:tableStyleId>{5FD0F851-EC5A-4D38-B0AD-8093EC10F338}</a:tableStyleId>
              </a:tblPr>
              <a:tblGrid>
                <a:gridCol w="2451961">
                  <a:extLst>
                    <a:ext uri="{9D8B030D-6E8A-4147-A177-3AD203B41FA5}">
                      <a16:colId xmlns:a16="http://schemas.microsoft.com/office/drawing/2014/main" val="4246187923"/>
                    </a:ext>
                  </a:extLst>
                </a:gridCol>
                <a:gridCol w="2451961">
                  <a:extLst>
                    <a:ext uri="{9D8B030D-6E8A-4147-A177-3AD203B41FA5}">
                      <a16:colId xmlns:a16="http://schemas.microsoft.com/office/drawing/2014/main" val="1213293606"/>
                    </a:ext>
                  </a:extLst>
                </a:gridCol>
              </a:tblGrid>
              <a:tr h="370840">
                <a:tc>
                  <a:txBody>
                    <a:bodyPr/>
                    <a:lstStyle/>
                    <a:p>
                      <a:pPr algn="ctr"/>
                      <a:r>
                        <a:rPr lang="zh-CN" altLang="en-US" dirty="0"/>
                        <a:t>连接名</a:t>
                      </a:r>
                    </a:p>
                  </a:txBody>
                  <a:tcPr anchor="ctr"/>
                </a:tc>
                <a:tc>
                  <a:txBody>
                    <a:bodyPr/>
                    <a:lstStyle/>
                    <a:p>
                      <a:pPr algn="ctr"/>
                      <a:r>
                        <a:rPr lang="en-US" altLang="zh-CN" dirty="0"/>
                        <a:t>Route-database</a:t>
                      </a:r>
                      <a:endParaRPr lang="zh-CN" altLang="en-US" dirty="0"/>
                    </a:p>
                  </a:txBody>
                  <a:tcPr anchor="ctr"/>
                </a:tc>
                <a:extLst>
                  <a:ext uri="{0D108BD9-81ED-4DB2-BD59-A6C34878D82A}">
                    <a16:rowId xmlns:a16="http://schemas.microsoft.com/office/drawing/2014/main" val="3201698576"/>
                  </a:ext>
                </a:extLst>
              </a:tr>
              <a:tr h="370840">
                <a:tc>
                  <a:txBody>
                    <a:bodyPr/>
                    <a:lstStyle/>
                    <a:p>
                      <a:pPr algn="ctr"/>
                      <a:r>
                        <a:rPr lang="zh-CN" altLang="en-US" dirty="0"/>
                        <a:t>连接类型</a:t>
                      </a:r>
                    </a:p>
                  </a:txBody>
                  <a:tcPr anchor="ctr"/>
                </a:tc>
                <a:tc>
                  <a:txBody>
                    <a:bodyPr/>
                    <a:lstStyle/>
                    <a:p>
                      <a:pPr algn="ctr"/>
                      <a:r>
                        <a:rPr lang="zh-CN" altLang="en-US" dirty="0"/>
                        <a:t>常规链接</a:t>
                      </a:r>
                    </a:p>
                  </a:txBody>
                  <a:tcPr anchor="ctr"/>
                </a:tc>
                <a:extLst>
                  <a:ext uri="{0D108BD9-81ED-4DB2-BD59-A6C34878D82A}">
                    <a16:rowId xmlns:a16="http://schemas.microsoft.com/office/drawing/2014/main" val="4215723757"/>
                  </a:ext>
                </a:extLst>
              </a:tr>
              <a:tr h="370840">
                <a:tc>
                  <a:txBody>
                    <a:bodyPr/>
                    <a:lstStyle/>
                    <a:p>
                      <a:pPr algn="ctr"/>
                      <a:r>
                        <a:rPr lang="zh-CN" altLang="en-US" dirty="0"/>
                        <a:t>主机</a:t>
                      </a:r>
                      <a:r>
                        <a:rPr lang="en-US" altLang="zh-CN" dirty="0"/>
                        <a:t>IP</a:t>
                      </a:r>
                      <a:endParaRPr lang="zh-CN" altLang="en-US" dirty="0"/>
                    </a:p>
                  </a:txBody>
                  <a:tcPr anchor="ctr"/>
                </a:tc>
                <a:tc>
                  <a:txBody>
                    <a:bodyPr/>
                    <a:lstStyle/>
                    <a:p>
                      <a:pPr algn="ctr"/>
                      <a:r>
                        <a:rPr lang="en-US" altLang="zh-CN" dirty="0"/>
                        <a:t>39.97.235.93</a:t>
                      </a:r>
                      <a:endParaRPr lang="zh-CN" altLang="en-US" dirty="0"/>
                    </a:p>
                  </a:txBody>
                  <a:tcPr anchor="ctr"/>
                </a:tc>
                <a:extLst>
                  <a:ext uri="{0D108BD9-81ED-4DB2-BD59-A6C34878D82A}">
                    <a16:rowId xmlns:a16="http://schemas.microsoft.com/office/drawing/2014/main" val="3380445468"/>
                  </a:ext>
                </a:extLst>
              </a:tr>
              <a:tr h="370840">
                <a:tc>
                  <a:txBody>
                    <a:bodyPr/>
                    <a:lstStyle/>
                    <a:p>
                      <a:pPr algn="ctr"/>
                      <a:r>
                        <a:rPr lang="zh-CN" altLang="en-US" dirty="0"/>
                        <a:t>数据库名称</a:t>
                      </a:r>
                    </a:p>
                  </a:txBody>
                  <a:tcPr anchor="ctr"/>
                </a:tc>
                <a:tc>
                  <a:txBody>
                    <a:bodyPr/>
                    <a:lstStyle/>
                    <a:p>
                      <a:pPr algn="ctr"/>
                      <a:r>
                        <a:rPr lang="en-US" altLang="zh-CN" dirty="0" err="1"/>
                        <a:t>evdatabase</a:t>
                      </a:r>
                      <a:endParaRPr lang="zh-CN" altLang="en-US" dirty="0"/>
                    </a:p>
                  </a:txBody>
                  <a:tcPr anchor="ctr"/>
                </a:tc>
                <a:extLst>
                  <a:ext uri="{0D108BD9-81ED-4DB2-BD59-A6C34878D82A}">
                    <a16:rowId xmlns:a16="http://schemas.microsoft.com/office/drawing/2014/main" val="384661720"/>
                  </a:ext>
                </a:extLst>
              </a:tr>
              <a:tr h="370840">
                <a:tc>
                  <a:txBody>
                    <a:bodyPr/>
                    <a:lstStyle/>
                    <a:p>
                      <a:pPr algn="ctr"/>
                      <a:r>
                        <a:rPr lang="zh-CN" altLang="en-US" dirty="0"/>
                        <a:t>数据库表</a:t>
                      </a:r>
                    </a:p>
                  </a:txBody>
                  <a:tcPr anchor="ctr"/>
                </a:tc>
                <a:tc>
                  <a:txBody>
                    <a:bodyPr/>
                    <a:lstStyle/>
                    <a:p>
                      <a:pPr algn="ctr"/>
                      <a:r>
                        <a:rPr lang="en-US" altLang="zh-CN" dirty="0"/>
                        <a:t>pos</a:t>
                      </a:r>
                      <a:endParaRPr lang="zh-CN" altLang="en-US" dirty="0"/>
                    </a:p>
                  </a:txBody>
                  <a:tcPr anchor="ctr"/>
                </a:tc>
                <a:extLst>
                  <a:ext uri="{0D108BD9-81ED-4DB2-BD59-A6C34878D82A}">
                    <a16:rowId xmlns:a16="http://schemas.microsoft.com/office/drawing/2014/main" val="3951240049"/>
                  </a:ext>
                </a:extLst>
              </a:tr>
            </a:tbl>
          </a:graphicData>
        </a:graphic>
      </p:graphicFrame>
      <p:sp>
        <p:nvSpPr>
          <p:cNvPr id="9" name="矩形 8">
            <a:extLst>
              <a:ext uri="{FF2B5EF4-FFF2-40B4-BE49-F238E27FC236}">
                <a16:creationId xmlns:a16="http://schemas.microsoft.com/office/drawing/2014/main" id="{DC460C43-0C8A-4C02-B641-DC71EB7AC8DC}"/>
              </a:ext>
            </a:extLst>
          </p:cNvPr>
          <p:cNvSpPr/>
          <p:nvPr/>
        </p:nvSpPr>
        <p:spPr>
          <a:xfrm>
            <a:off x="751778" y="2386332"/>
            <a:ext cx="845103" cy="369332"/>
          </a:xfrm>
          <a:prstGeom prst="rect">
            <a:avLst/>
          </a:prstGeom>
          <a:noFill/>
        </p:spPr>
        <p:txBody>
          <a:bodyPr wrap="none" lIns="91440" tIns="45720" rIns="91440" bIns="45720">
            <a:spAutoFit/>
          </a:bodyPr>
          <a:lstStyle/>
          <a:p>
            <a:pPr algn="ctr"/>
            <a:r>
              <a:rPr lang="en-US" altLang="zh-CN" dirty="0">
                <a:ln w="0"/>
                <a:solidFill>
                  <a:schemeClr val="tx1"/>
                </a:solidFill>
                <a:effectLst>
                  <a:outerShdw blurRad="38100" dist="19050" dir="2700000" algn="tl" rotWithShape="0">
                    <a:schemeClr val="dk1">
                      <a:alpha val="40000"/>
                    </a:schemeClr>
                  </a:outerShdw>
                </a:effectLst>
              </a:rPr>
              <a:t>MySQL</a:t>
            </a:r>
            <a:endParaRPr lang="zh-CN" altLang="en-US" b="0" cap="none" spc="0" dirty="0">
              <a:ln w="0"/>
              <a:solidFill>
                <a:schemeClr val="tx1"/>
              </a:solidFill>
              <a:effectLst>
                <a:outerShdw blurRad="38100" dist="19050" dir="2700000" algn="tl" rotWithShape="0">
                  <a:schemeClr val="dk1">
                    <a:alpha val="40000"/>
                  </a:schemeClr>
                </a:outerShdw>
              </a:effectLst>
            </a:endParaRPr>
          </a:p>
        </p:txBody>
      </p:sp>
      <p:sp>
        <p:nvSpPr>
          <p:cNvPr id="10" name="矩形 9">
            <a:extLst>
              <a:ext uri="{FF2B5EF4-FFF2-40B4-BE49-F238E27FC236}">
                <a16:creationId xmlns:a16="http://schemas.microsoft.com/office/drawing/2014/main" id="{F200F913-E843-43E6-833C-A75ED44DE15B}"/>
              </a:ext>
            </a:extLst>
          </p:cNvPr>
          <p:cNvSpPr/>
          <p:nvPr/>
        </p:nvSpPr>
        <p:spPr>
          <a:xfrm>
            <a:off x="6199348" y="1433355"/>
            <a:ext cx="646331" cy="369332"/>
          </a:xfrm>
          <a:prstGeom prst="rect">
            <a:avLst/>
          </a:prstGeom>
          <a:noFill/>
        </p:spPr>
        <p:txBody>
          <a:bodyPr wrap="none" lIns="91440" tIns="45720" rIns="91440" bIns="45720">
            <a:spAutoFit/>
          </a:bodyPr>
          <a:lstStyle/>
          <a:p>
            <a:pPr algn="ctr"/>
            <a:r>
              <a:rPr lang="zh-CN" altLang="en-US" dirty="0">
                <a:ln w="0"/>
                <a:solidFill>
                  <a:schemeClr val="tx1"/>
                </a:solidFill>
                <a:effectLst>
                  <a:outerShdw blurRad="38100" dist="19050" dir="2700000" algn="tl" rotWithShape="0">
                    <a:schemeClr val="dk1">
                      <a:alpha val="40000"/>
                    </a:schemeClr>
                  </a:outerShdw>
                </a:effectLst>
              </a:rPr>
              <a:t>参数</a:t>
            </a:r>
            <a:endParaRPr lang="zh-CN" altLang="en-US" b="0" cap="none" spc="0" dirty="0">
              <a:ln w="0"/>
              <a:solidFill>
                <a:schemeClr val="tx1"/>
              </a:solidFill>
              <a:effectLst>
                <a:outerShdw blurRad="38100" dist="19050" dir="2700000" algn="tl" rotWithShape="0">
                  <a:schemeClr val="dk1">
                    <a:alpha val="40000"/>
                  </a:schemeClr>
                </a:outerShdw>
              </a:effectLst>
            </a:endParaRPr>
          </a:p>
        </p:txBody>
      </p:sp>
    </p:spTree>
    <p:custDataLst>
      <p:tags r:id="rId1"/>
    </p:custDataLst>
    <p:extLst>
      <p:ext uri="{BB962C8B-B14F-4D97-AF65-F5344CB8AC3E}">
        <p14:creationId xmlns:p14="http://schemas.microsoft.com/office/powerpoint/2010/main" val="3715864946"/>
      </p:ext>
    </p:extLst>
  </p:cSld>
  <p:clrMapOvr>
    <a:masterClrMapping/>
  </p:clrMapOvr>
  <p:transition spd="med" advTm="43751"/>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par>
                                <p:cTn id="12" presetID="10" presetClass="entr" presetSubtype="0" fill="hold" nodeType="with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500"/>
                                        <p:tgtEl>
                                          <p:spTgt spid="2"/>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childTnLst>
                          </p:cTn>
                        </p:par>
                        <p:par>
                          <p:cTn id="20" fill="hold">
                            <p:stCondLst>
                              <p:cond delay="500"/>
                            </p:stCondLst>
                            <p:childTnLst>
                              <p:par>
                                <p:cTn id="21" presetID="2" presetClass="entr" presetSubtype="4" fill="hold" nodeType="afterEffect">
                                  <p:stCondLst>
                                    <p:cond delay="0"/>
                                  </p:stCondLst>
                                  <p:childTnLst>
                                    <p:set>
                                      <p:cBhvr>
                                        <p:cTn id="22" dur="1" fill="hold">
                                          <p:stCondLst>
                                            <p:cond delay="0"/>
                                          </p:stCondLst>
                                        </p:cTn>
                                        <p:tgtEl>
                                          <p:spTgt spid="3"/>
                                        </p:tgtEl>
                                        <p:attrNameLst>
                                          <p:attrName>style.visibility</p:attrName>
                                        </p:attrNameLst>
                                      </p:cBhvr>
                                      <p:to>
                                        <p:strVal val="visible"/>
                                      </p:to>
                                    </p:set>
                                    <p:anim calcmode="lin" valueType="num">
                                      <p:cBhvr additive="base">
                                        <p:cTn id="23" dur="500" fill="hold"/>
                                        <p:tgtEl>
                                          <p:spTgt spid="3"/>
                                        </p:tgtEl>
                                        <p:attrNameLst>
                                          <p:attrName>ppt_x</p:attrName>
                                        </p:attrNameLst>
                                      </p:cBhvr>
                                      <p:tavLst>
                                        <p:tav tm="0">
                                          <p:val>
                                            <p:strVal val="#ppt_x"/>
                                          </p:val>
                                        </p:tav>
                                        <p:tav tm="100000">
                                          <p:val>
                                            <p:strVal val="#ppt_x"/>
                                          </p:val>
                                        </p:tav>
                                      </p:tavLst>
                                    </p:anim>
                                    <p:anim calcmode="lin" valueType="num">
                                      <p:cBhvr additive="base">
                                        <p:cTn id="2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文本框 32">
            <a:extLst>
              <a:ext uri="{FF2B5EF4-FFF2-40B4-BE49-F238E27FC236}">
                <a16:creationId xmlns:a16="http://schemas.microsoft.com/office/drawing/2014/main" id="{8E53B63D-93A1-45F8-BDFC-4D7AFA3C3A45}"/>
              </a:ext>
            </a:extLst>
          </p:cNvPr>
          <p:cNvSpPr txBox="1"/>
          <p:nvPr/>
        </p:nvSpPr>
        <p:spPr>
          <a:xfrm>
            <a:off x="576478" y="235645"/>
            <a:ext cx="1195705" cy="184666"/>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0" tIns="0" rIns="0" bIns="0" numCol="1" spcCol="38100" rtlCol="0" anchor="t" forceAA="0">
            <a:spAutoFit/>
          </a:bodyPr>
          <a:lstStyle/>
          <a:p>
            <a:pPr marL="0" marR="0" indent="0" algn="l" defTabSz="914400" rtl="0" fontAlgn="auto" latinLnBrk="0" hangingPunct="0">
              <a:lnSpc>
                <a:spcPct val="100000"/>
              </a:lnSpc>
              <a:spcBef>
                <a:spcPts val="0"/>
              </a:spcBef>
              <a:spcAft>
                <a:spcPts val="0"/>
              </a:spcAft>
              <a:buClrTx/>
              <a:buSzTx/>
              <a:buFontTx/>
              <a:buNone/>
            </a:pPr>
            <a:r>
              <a:rPr lang="zh-CN" altLang="en-US" sz="1200" dirty="0">
                <a:solidFill>
                  <a:schemeClr val="bg1"/>
                </a:solidFill>
              </a:rPr>
              <a:t>服务器</a:t>
            </a:r>
            <a:endParaRPr kumimoji="0" lang="zh-CN" altLang="en-US" sz="1200" b="0" i="0" u="none" strike="noStrike" cap="none" spc="0" normalizeH="0" baseline="0" dirty="0">
              <a:ln>
                <a:noFill/>
              </a:ln>
              <a:solidFill>
                <a:schemeClr val="bg1"/>
              </a:solidFill>
              <a:effectLst/>
              <a:uFillTx/>
              <a:latin typeface="+mn-lt"/>
              <a:ea typeface="+mn-ea"/>
              <a:cs typeface="+mn-cs"/>
              <a:sym typeface="Calibri" panose="020F0502020204030204"/>
            </a:endParaRPr>
          </a:p>
        </p:txBody>
      </p:sp>
      <p:pic>
        <p:nvPicPr>
          <p:cNvPr id="34" name="图片 33">
            <a:extLst>
              <a:ext uri="{FF2B5EF4-FFF2-40B4-BE49-F238E27FC236}">
                <a16:creationId xmlns:a16="http://schemas.microsoft.com/office/drawing/2014/main" id="{18A50360-AE17-4EDA-8BCB-E8E1E5E86A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782" y="175578"/>
            <a:ext cx="304800" cy="304800"/>
          </a:xfrm>
          <a:prstGeom prst="rect">
            <a:avLst/>
          </a:prstGeom>
        </p:spPr>
      </p:pic>
      <p:sp>
        <p:nvSpPr>
          <p:cNvPr id="7" name="矩形 6">
            <a:extLst>
              <a:ext uri="{FF2B5EF4-FFF2-40B4-BE49-F238E27FC236}">
                <a16:creationId xmlns:a16="http://schemas.microsoft.com/office/drawing/2014/main" id="{0A97359F-FCC2-4CFC-85E0-29F930B2A6BD}"/>
              </a:ext>
            </a:extLst>
          </p:cNvPr>
          <p:cNvSpPr/>
          <p:nvPr/>
        </p:nvSpPr>
        <p:spPr>
          <a:xfrm>
            <a:off x="1659442" y="1916690"/>
            <a:ext cx="1389376" cy="426435"/>
          </a:xfrm>
          <a:prstGeom prst="rect">
            <a:avLst/>
          </a:prstGeom>
          <a:noFill/>
          <a:ln w="12700">
            <a:solidFill>
              <a:srgbClr val="00B0F0"/>
            </a:solidFill>
          </a:ln>
          <a:effectLst>
            <a:glow rad="1016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accent5">
                    <a:lumMod val="75000"/>
                  </a:schemeClr>
                </a:solidFill>
                <a:latin typeface="Consolas" panose="020B0609020204030204" pitchFamily="49" charset="0"/>
              </a:rPr>
              <a:t>Server</a:t>
            </a:r>
          </a:p>
          <a:p>
            <a:pPr algn="ctr"/>
            <a:r>
              <a:rPr lang="en-US" altLang="zh-CN" sz="1600" dirty="0">
                <a:solidFill>
                  <a:schemeClr val="accent5">
                    <a:lumMod val="75000"/>
                  </a:schemeClr>
                </a:solidFill>
                <a:latin typeface="Consolas" panose="020B0609020204030204" pitchFamily="49" charset="0"/>
              </a:rPr>
              <a:t>(Flask</a:t>
            </a:r>
            <a:r>
              <a:rPr lang="zh-CN" altLang="en-US" sz="1600" dirty="0">
                <a:solidFill>
                  <a:schemeClr val="accent5">
                    <a:lumMod val="75000"/>
                  </a:schemeClr>
                </a:solidFill>
                <a:latin typeface="Consolas" panose="020B0609020204030204" pitchFamily="49" charset="0"/>
              </a:rPr>
              <a:t>监听</a:t>
            </a:r>
            <a:r>
              <a:rPr lang="en-US" altLang="zh-CN" sz="1600" dirty="0">
                <a:solidFill>
                  <a:schemeClr val="accent5">
                    <a:lumMod val="75000"/>
                  </a:schemeClr>
                </a:solidFill>
                <a:latin typeface="Consolas" panose="020B0609020204030204" pitchFamily="49" charset="0"/>
              </a:rPr>
              <a:t>)</a:t>
            </a:r>
            <a:endParaRPr lang="zh-CN" altLang="en-US" sz="1600" dirty="0">
              <a:solidFill>
                <a:schemeClr val="accent5">
                  <a:lumMod val="75000"/>
                </a:schemeClr>
              </a:solidFill>
              <a:latin typeface="Consolas" panose="020B0609020204030204" pitchFamily="49" charset="0"/>
            </a:endParaRPr>
          </a:p>
        </p:txBody>
      </p:sp>
      <p:sp>
        <p:nvSpPr>
          <p:cNvPr id="8" name="矩形 7">
            <a:extLst>
              <a:ext uri="{FF2B5EF4-FFF2-40B4-BE49-F238E27FC236}">
                <a16:creationId xmlns:a16="http://schemas.microsoft.com/office/drawing/2014/main" id="{57D6C0F8-63AA-45BF-8BA4-497997ADD536}"/>
              </a:ext>
            </a:extLst>
          </p:cNvPr>
          <p:cNvSpPr/>
          <p:nvPr/>
        </p:nvSpPr>
        <p:spPr>
          <a:xfrm>
            <a:off x="1907038" y="1192287"/>
            <a:ext cx="894183" cy="243696"/>
          </a:xfrm>
          <a:prstGeom prst="rect">
            <a:avLst/>
          </a:prstGeom>
          <a:noFill/>
          <a:ln w="12700">
            <a:solidFill>
              <a:srgbClr val="00B0F0"/>
            </a:solidFill>
          </a:ln>
          <a:effectLst>
            <a:glow rad="1016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accent5">
                    <a:lumMod val="75000"/>
                  </a:schemeClr>
                </a:solidFill>
                <a:latin typeface="Consolas" panose="020B0609020204030204" pitchFamily="49" charset="0"/>
              </a:rPr>
              <a:t>MySQL</a:t>
            </a:r>
            <a:endParaRPr lang="zh-CN" altLang="en-US" sz="1600" dirty="0">
              <a:solidFill>
                <a:schemeClr val="accent5">
                  <a:lumMod val="75000"/>
                </a:schemeClr>
              </a:solidFill>
              <a:latin typeface="Consolas" panose="020B0609020204030204" pitchFamily="49" charset="0"/>
            </a:endParaRPr>
          </a:p>
        </p:txBody>
      </p:sp>
      <p:sp>
        <p:nvSpPr>
          <p:cNvPr id="9" name="矩形 8">
            <a:extLst>
              <a:ext uri="{FF2B5EF4-FFF2-40B4-BE49-F238E27FC236}">
                <a16:creationId xmlns:a16="http://schemas.microsoft.com/office/drawing/2014/main" id="{FD3CB437-3CB8-4FFF-93ED-EFDCB24521FC}"/>
              </a:ext>
            </a:extLst>
          </p:cNvPr>
          <p:cNvSpPr/>
          <p:nvPr/>
        </p:nvSpPr>
        <p:spPr>
          <a:xfrm>
            <a:off x="3376295" y="3924629"/>
            <a:ext cx="1195705" cy="489643"/>
          </a:xfrm>
          <a:prstGeom prst="rect">
            <a:avLst/>
          </a:prstGeom>
          <a:noFill/>
          <a:ln w="12700">
            <a:solidFill>
              <a:srgbClr val="00B0F0"/>
            </a:solidFill>
          </a:ln>
          <a:effectLst>
            <a:glow rad="1016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accent5">
                    <a:lumMod val="75000"/>
                  </a:schemeClr>
                </a:solidFill>
                <a:latin typeface="Consolas" panose="020B0609020204030204" pitchFamily="49" charset="0"/>
              </a:rPr>
              <a:t>Client</a:t>
            </a:r>
          </a:p>
          <a:p>
            <a:pPr algn="ctr"/>
            <a:r>
              <a:rPr lang="en-US" altLang="zh-CN" sz="1600" dirty="0">
                <a:solidFill>
                  <a:schemeClr val="accent5">
                    <a:lumMod val="75000"/>
                  </a:schemeClr>
                </a:solidFill>
                <a:latin typeface="Consolas" panose="020B0609020204030204" pitchFamily="49" charset="0"/>
              </a:rPr>
              <a:t>(APP)</a:t>
            </a:r>
            <a:endParaRPr lang="zh-CN" altLang="en-US" sz="1600" dirty="0">
              <a:solidFill>
                <a:schemeClr val="accent5">
                  <a:lumMod val="75000"/>
                </a:schemeClr>
              </a:solidFill>
              <a:latin typeface="Consolas" panose="020B0609020204030204" pitchFamily="49" charset="0"/>
            </a:endParaRPr>
          </a:p>
        </p:txBody>
      </p:sp>
      <p:sp>
        <p:nvSpPr>
          <p:cNvPr id="10" name="矩形 9">
            <a:extLst>
              <a:ext uri="{FF2B5EF4-FFF2-40B4-BE49-F238E27FC236}">
                <a16:creationId xmlns:a16="http://schemas.microsoft.com/office/drawing/2014/main" id="{8A616525-8F38-45AA-B077-4186B21C2EEC}"/>
              </a:ext>
            </a:extLst>
          </p:cNvPr>
          <p:cNvSpPr/>
          <p:nvPr/>
        </p:nvSpPr>
        <p:spPr>
          <a:xfrm>
            <a:off x="105426" y="3924629"/>
            <a:ext cx="1195705" cy="489643"/>
          </a:xfrm>
          <a:prstGeom prst="rect">
            <a:avLst/>
          </a:prstGeom>
          <a:noFill/>
          <a:ln w="12700">
            <a:solidFill>
              <a:srgbClr val="00B0F0"/>
            </a:solidFill>
          </a:ln>
          <a:effectLst>
            <a:glow rad="1016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accent5">
                    <a:lumMod val="75000"/>
                  </a:schemeClr>
                </a:solidFill>
                <a:latin typeface="Consolas" panose="020B0609020204030204" pitchFamily="49" charset="0"/>
              </a:rPr>
              <a:t>STM32</a:t>
            </a:r>
            <a:br>
              <a:rPr lang="en-US" altLang="zh-CN" sz="1600" dirty="0">
                <a:solidFill>
                  <a:schemeClr val="accent5">
                    <a:lumMod val="75000"/>
                  </a:schemeClr>
                </a:solidFill>
                <a:latin typeface="Consolas" panose="020B0609020204030204" pitchFamily="49" charset="0"/>
              </a:rPr>
            </a:br>
            <a:r>
              <a:rPr lang="en-US" altLang="zh-CN" sz="1600" dirty="0">
                <a:solidFill>
                  <a:schemeClr val="accent5">
                    <a:lumMod val="75000"/>
                  </a:schemeClr>
                </a:solidFill>
                <a:latin typeface="Consolas" panose="020B0609020204030204" pitchFamily="49" charset="0"/>
              </a:rPr>
              <a:t>(GPRS)</a:t>
            </a:r>
            <a:endParaRPr lang="zh-CN" altLang="en-US" sz="1600" dirty="0">
              <a:solidFill>
                <a:schemeClr val="accent5">
                  <a:lumMod val="75000"/>
                </a:schemeClr>
              </a:solidFill>
              <a:latin typeface="Consolas" panose="020B0609020204030204" pitchFamily="49" charset="0"/>
            </a:endParaRPr>
          </a:p>
        </p:txBody>
      </p:sp>
      <p:sp>
        <p:nvSpPr>
          <p:cNvPr id="11" name="思想气泡: 云 10">
            <a:extLst>
              <a:ext uri="{FF2B5EF4-FFF2-40B4-BE49-F238E27FC236}">
                <a16:creationId xmlns:a16="http://schemas.microsoft.com/office/drawing/2014/main" id="{79F749F7-AB2D-41B3-BC1C-9D97653FAEC2}"/>
              </a:ext>
            </a:extLst>
          </p:cNvPr>
          <p:cNvSpPr/>
          <p:nvPr/>
        </p:nvSpPr>
        <p:spPr>
          <a:xfrm>
            <a:off x="1814850" y="2800376"/>
            <a:ext cx="1066699" cy="725346"/>
          </a:xfrm>
          <a:prstGeom prst="cloudCallou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7030A0"/>
                </a:solidFill>
                <a:latin typeface="Consolas" panose="020B0609020204030204" pitchFamily="49" charset="0"/>
              </a:rPr>
              <a:t>HTTP</a:t>
            </a:r>
            <a:r>
              <a:rPr lang="zh-CN" altLang="en-US" dirty="0">
                <a:solidFill>
                  <a:srgbClr val="7030A0"/>
                </a:solidFill>
                <a:latin typeface="Consolas" panose="020B0609020204030204" pitchFamily="49" charset="0"/>
              </a:rPr>
              <a:t>请求</a:t>
            </a:r>
          </a:p>
        </p:txBody>
      </p:sp>
      <p:cxnSp>
        <p:nvCxnSpPr>
          <p:cNvPr id="12" name="直接箭头连接符 11">
            <a:extLst>
              <a:ext uri="{FF2B5EF4-FFF2-40B4-BE49-F238E27FC236}">
                <a16:creationId xmlns:a16="http://schemas.microsoft.com/office/drawing/2014/main" id="{A4566EB5-39D9-4445-A63C-B873B75633A4}"/>
              </a:ext>
            </a:extLst>
          </p:cNvPr>
          <p:cNvCxnSpPr>
            <a:cxnSpLocks/>
            <a:stCxn id="10" idx="0"/>
            <a:endCxn id="11" idx="0"/>
          </p:cNvCxnSpPr>
          <p:nvPr/>
        </p:nvCxnSpPr>
        <p:spPr>
          <a:xfrm flipV="1">
            <a:off x="703279" y="3163049"/>
            <a:ext cx="1114880" cy="761580"/>
          </a:xfrm>
          <a:prstGeom prst="straightConnector1">
            <a:avLst/>
          </a:prstGeom>
          <a:ln w="12700">
            <a:solidFill>
              <a:srgbClr val="00B050"/>
            </a:solidFill>
            <a:headEnd type="triangle"/>
            <a:tailEnd type="triangle"/>
          </a:ln>
          <a:effectLst>
            <a:glow rad="635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3" name="直接箭头连接符 12">
            <a:extLst>
              <a:ext uri="{FF2B5EF4-FFF2-40B4-BE49-F238E27FC236}">
                <a16:creationId xmlns:a16="http://schemas.microsoft.com/office/drawing/2014/main" id="{2EF1624F-ECE7-4C44-BE1B-809A72283CD3}"/>
              </a:ext>
            </a:extLst>
          </p:cNvPr>
          <p:cNvCxnSpPr>
            <a:cxnSpLocks/>
            <a:stCxn id="11" idx="3"/>
            <a:endCxn id="7" idx="2"/>
          </p:cNvCxnSpPr>
          <p:nvPr/>
        </p:nvCxnSpPr>
        <p:spPr>
          <a:xfrm flipV="1">
            <a:off x="2348200" y="2343125"/>
            <a:ext cx="5930" cy="498723"/>
          </a:xfrm>
          <a:prstGeom prst="straightConnector1">
            <a:avLst/>
          </a:prstGeom>
          <a:ln w="12700">
            <a:solidFill>
              <a:srgbClr val="00B050"/>
            </a:solidFill>
            <a:headEnd type="triangle"/>
            <a:tailEnd type="triangle"/>
          </a:ln>
          <a:effectLst>
            <a:glow rad="635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4" name="直接箭头连接符 13">
            <a:extLst>
              <a:ext uri="{FF2B5EF4-FFF2-40B4-BE49-F238E27FC236}">
                <a16:creationId xmlns:a16="http://schemas.microsoft.com/office/drawing/2014/main" id="{E76DB151-FB87-48A1-8926-AF993188EA9A}"/>
              </a:ext>
            </a:extLst>
          </p:cNvPr>
          <p:cNvCxnSpPr>
            <a:cxnSpLocks/>
            <a:stCxn id="11" idx="2"/>
            <a:endCxn id="9" idx="0"/>
          </p:cNvCxnSpPr>
          <p:nvPr/>
        </p:nvCxnSpPr>
        <p:spPr>
          <a:xfrm>
            <a:off x="2880660" y="3163049"/>
            <a:ext cx="1093488" cy="761580"/>
          </a:xfrm>
          <a:prstGeom prst="straightConnector1">
            <a:avLst/>
          </a:prstGeom>
          <a:ln w="12700">
            <a:solidFill>
              <a:srgbClr val="00B050"/>
            </a:solidFill>
            <a:headEnd type="triangle"/>
            <a:tailEnd type="triangle"/>
          </a:ln>
          <a:effectLst>
            <a:glow rad="635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5" name="直接箭头连接符 14">
            <a:extLst>
              <a:ext uri="{FF2B5EF4-FFF2-40B4-BE49-F238E27FC236}">
                <a16:creationId xmlns:a16="http://schemas.microsoft.com/office/drawing/2014/main" id="{90772392-C6A5-41DE-870C-981F6A93AFB0}"/>
              </a:ext>
            </a:extLst>
          </p:cNvPr>
          <p:cNvCxnSpPr>
            <a:cxnSpLocks/>
            <a:stCxn id="7" idx="0"/>
            <a:endCxn id="8" idx="2"/>
          </p:cNvCxnSpPr>
          <p:nvPr/>
        </p:nvCxnSpPr>
        <p:spPr>
          <a:xfrm flipV="1">
            <a:off x="2354130" y="1435983"/>
            <a:ext cx="0" cy="480707"/>
          </a:xfrm>
          <a:prstGeom prst="straightConnector1">
            <a:avLst/>
          </a:prstGeom>
          <a:ln w="19050">
            <a:headEnd type="triangle"/>
            <a:tailEnd type="triangle"/>
          </a:ln>
          <a:effectLst>
            <a:glow rad="1016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pic>
        <p:nvPicPr>
          <p:cNvPr id="3" name="图片 2">
            <a:extLst>
              <a:ext uri="{FF2B5EF4-FFF2-40B4-BE49-F238E27FC236}">
                <a16:creationId xmlns:a16="http://schemas.microsoft.com/office/drawing/2014/main" id="{5D2FADD2-9870-4C33-93B7-E68DAA4E3F8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32284" y="676000"/>
            <a:ext cx="2395203" cy="4467500"/>
          </a:xfrm>
          <a:prstGeom prst="rect">
            <a:avLst/>
          </a:prstGeom>
        </p:spPr>
      </p:pic>
    </p:spTree>
    <p:custDataLst>
      <p:tags r:id="rId1"/>
    </p:custDataLst>
    <p:extLst>
      <p:ext uri="{BB962C8B-B14F-4D97-AF65-F5344CB8AC3E}">
        <p14:creationId xmlns:p14="http://schemas.microsoft.com/office/powerpoint/2010/main" val="2868529288"/>
      </p:ext>
    </p:extLst>
  </p:cSld>
  <p:clrMapOvr>
    <a:masterClrMapping/>
  </p:clrMapOvr>
  <p:transition spd="med" advTm="43751"/>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circle(in)">
                                      <p:cBhvr>
                                        <p:cTn id="7" dur="1000"/>
                                        <p:tgtEl>
                                          <p:spTgt spid="7"/>
                                        </p:tgtEl>
                                      </p:cBhvr>
                                    </p:animEffect>
                                  </p:childTnLst>
                                </p:cTn>
                              </p:par>
                              <p:par>
                                <p:cTn id="8" presetID="6" presetClass="entr" presetSubtype="16"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circle(in)">
                                      <p:cBhvr>
                                        <p:cTn id="10" dur="1000"/>
                                        <p:tgtEl>
                                          <p:spTgt spid="8"/>
                                        </p:tgtEl>
                                      </p:cBhvr>
                                    </p:animEffect>
                                  </p:childTnLst>
                                </p:cTn>
                              </p:par>
                              <p:par>
                                <p:cTn id="11" presetID="6" presetClass="entr" presetSubtype="16"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circle(in)">
                                      <p:cBhvr>
                                        <p:cTn id="13" dur="1000"/>
                                        <p:tgtEl>
                                          <p:spTgt spid="9"/>
                                        </p:tgtEl>
                                      </p:cBhvr>
                                    </p:animEffect>
                                  </p:childTnLst>
                                </p:cTn>
                              </p:par>
                              <p:par>
                                <p:cTn id="14" presetID="6" presetClass="entr" presetSubtype="16"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circle(in)">
                                      <p:cBhvr>
                                        <p:cTn id="16" dur="1000"/>
                                        <p:tgtEl>
                                          <p:spTgt spid="10"/>
                                        </p:tgtEl>
                                      </p:cBhvr>
                                    </p:animEffect>
                                  </p:childTnLst>
                                </p:cTn>
                              </p:par>
                              <p:par>
                                <p:cTn id="17" presetID="6" presetClass="entr" presetSubtype="16"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circle(in)">
                                      <p:cBhvr>
                                        <p:cTn id="19" dur="1000"/>
                                        <p:tgtEl>
                                          <p:spTgt spid="11"/>
                                        </p:tgtEl>
                                      </p:cBhvr>
                                    </p:animEffect>
                                  </p:childTnLst>
                                </p:cTn>
                              </p:par>
                              <p:par>
                                <p:cTn id="20" presetID="6" presetClass="entr" presetSubtype="16" fill="hold"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circle(in)">
                                      <p:cBhvr>
                                        <p:cTn id="22" dur="1000"/>
                                        <p:tgtEl>
                                          <p:spTgt spid="12"/>
                                        </p:tgtEl>
                                      </p:cBhvr>
                                    </p:animEffect>
                                  </p:childTnLst>
                                </p:cTn>
                              </p:par>
                              <p:par>
                                <p:cTn id="23" presetID="6" presetClass="entr" presetSubtype="16"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circle(in)">
                                      <p:cBhvr>
                                        <p:cTn id="25" dur="1000"/>
                                        <p:tgtEl>
                                          <p:spTgt spid="13"/>
                                        </p:tgtEl>
                                      </p:cBhvr>
                                    </p:animEffect>
                                  </p:childTnLst>
                                </p:cTn>
                              </p:par>
                              <p:par>
                                <p:cTn id="26" presetID="6" presetClass="entr" presetSubtype="16" fill="hold" nodeType="with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circle(in)">
                                      <p:cBhvr>
                                        <p:cTn id="28" dur="1000"/>
                                        <p:tgtEl>
                                          <p:spTgt spid="14"/>
                                        </p:tgtEl>
                                      </p:cBhvr>
                                    </p:animEffect>
                                  </p:childTnLst>
                                </p:cTn>
                              </p:par>
                              <p:par>
                                <p:cTn id="29" presetID="6" presetClass="entr" presetSubtype="16" fill="hold" nodeType="with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circle(in)">
                                      <p:cBhvr>
                                        <p:cTn id="31" dur="1000"/>
                                        <p:tgtEl>
                                          <p:spTgt spid="15"/>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3"/>
                                        </p:tgtEl>
                                        <p:attrNameLst>
                                          <p:attrName>style.visibility</p:attrName>
                                        </p:attrNameLst>
                                      </p:cBhvr>
                                      <p:to>
                                        <p:strVal val="visible"/>
                                      </p:to>
                                    </p:set>
                                    <p:animEffect transition="in" filter="fade">
                                      <p:cBhvr>
                                        <p:cTn id="3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文本框 32">
            <a:extLst>
              <a:ext uri="{FF2B5EF4-FFF2-40B4-BE49-F238E27FC236}">
                <a16:creationId xmlns:a16="http://schemas.microsoft.com/office/drawing/2014/main" id="{8E53B63D-93A1-45F8-BDFC-4D7AFA3C3A45}"/>
              </a:ext>
            </a:extLst>
          </p:cNvPr>
          <p:cNvSpPr txBox="1"/>
          <p:nvPr/>
        </p:nvSpPr>
        <p:spPr>
          <a:xfrm>
            <a:off x="576478" y="235645"/>
            <a:ext cx="1195705" cy="184666"/>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0" tIns="0" rIns="0" bIns="0" numCol="1" spcCol="38100" rtlCol="0" anchor="t" forceAA="0">
            <a:spAutoFit/>
          </a:bodyPr>
          <a:lstStyle/>
          <a:p>
            <a:pPr marL="0" marR="0" indent="0" algn="l" defTabSz="914400" rtl="0" fontAlgn="auto" latinLnBrk="0" hangingPunct="0">
              <a:lnSpc>
                <a:spcPct val="100000"/>
              </a:lnSpc>
              <a:spcBef>
                <a:spcPts val="0"/>
              </a:spcBef>
              <a:spcAft>
                <a:spcPts val="0"/>
              </a:spcAft>
              <a:buClrTx/>
              <a:buSzTx/>
              <a:buFontTx/>
              <a:buNone/>
            </a:pPr>
            <a:r>
              <a:rPr kumimoji="0" lang="zh-CN" altLang="en-US" sz="1200" b="0" i="0" u="none" strike="noStrike" cap="none" spc="0" normalizeH="0" baseline="0" dirty="0">
                <a:ln>
                  <a:noFill/>
                </a:ln>
                <a:solidFill>
                  <a:schemeClr val="bg1"/>
                </a:solidFill>
                <a:effectLst/>
                <a:uFillTx/>
                <a:latin typeface="+mn-lt"/>
                <a:ea typeface="+mn-ea"/>
                <a:cs typeface="+mn-cs"/>
                <a:sym typeface="Calibri" panose="020F0502020204030204"/>
              </a:rPr>
              <a:t>通信规则</a:t>
            </a:r>
          </a:p>
        </p:txBody>
      </p:sp>
      <p:pic>
        <p:nvPicPr>
          <p:cNvPr id="34" name="图片 33">
            <a:extLst>
              <a:ext uri="{FF2B5EF4-FFF2-40B4-BE49-F238E27FC236}">
                <a16:creationId xmlns:a16="http://schemas.microsoft.com/office/drawing/2014/main" id="{18A50360-AE17-4EDA-8BCB-E8E1E5E86A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782" y="175578"/>
            <a:ext cx="304800" cy="304800"/>
          </a:xfrm>
          <a:prstGeom prst="rect">
            <a:avLst/>
          </a:prstGeom>
        </p:spPr>
      </p:pic>
      <p:graphicFrame>
        <p:nvGraphicFramePr>
          <p:cNvPr id="6" name="表格 5">
            <a:extLst>
              <a:ext uri="{FF2B5EF4-FFF2-40B4-BE49-F238E27FC236}">
                <a16:creationId xmlns:a16="http://schemas.microsoft.com/office/drawing/2014/main" id="{C396508D-05E9-40CA-9F1B-4CFDA4B6E9B7}"/>
              </a:ext>
            </a:extLst>
          </p:cNvPr>
          <p:cNvGraphicFramePr>
            <a:graphicFrameLocks noGrp="1"/>
          </p:cNvGraphicFramePr>
          <p:nvPr>
            <p:extLst>
              <p:ext uri="{D42A27DB-BD31-4B8C-83A1-F6EECF244321}">
                <p14:modId xmlns:p14="http://schemas.microsoft.com/office/powerpoint/2010/main" val="2306036692"/>
              </p:ext>
            </p:extLst>
          </p:nvPr>
        </p:nvGraphicFramePr>
        <p:xfrm>
          <a:off x="95782" y="636315"/>
          <a:ext cx="9013605" cy="4477512"/>
        </p:xfrm>
        <a:graphic>
          <a:graphicData uri="http://schemas.openxmlformats.org/drawingml/2006/table">
            <a:tbl>
              <a:tblPr firstRow="1" bandRow="1">
                <a:tableStyleId>{35758FB7-9AC5-4552-8A53-C91805E547FA}</a:tableStyleId>
              </a:tblPr>
              <a:tblGrid>
                <a:gridCol w="1654734">
                  <a:extLst>
                    <a:ext uri="{9D8B030D-6E8A-4147-A177-3AD203B41FA5}">
                      <a16:colId xmlns:a16="http://schemas.microsoft.com/office/drawing/2014/main" val="2556524444"/>
                    </a:ext>
                  </a:extLst>
                </a:gridCol>
                <a:gridCol w="208280">
                  <a:extLst>
                    <a:ext uri="{9D8B030D-6E8A-4147-A177-3AD203B41FA5}">
                      <a16:colId xmlns:a16="http://schemas.microsoft.com/office/drawing/2014/main" val="3995958776"/>
                    </a:ext>
                  </a:extLst>
                </a:gridCol>
                <a:gridCol w="909420">
                  <a:extLst>
                    <a:ext uri="{9D8B030D-6E8A-4147-A177-3AD203B41FA5}">
                      <a16:colId xmlns:a16="http://schemas.microsoft.com/office/drawing/2014/main" val="21700564"/>
                    </a:ext>
                  </a:extLst>
                </a:gridCol>
                <a:gridCol w="1972190">
                  <a:extLst>
                    <a:ext uri="{9D8B030D-6E8A-4147-A177-3AD203B41FA5}">
                      <a16:colId xmlns:a16="http://schemas.microsoft.com/office/drawing/2014/main" val="4173803439"/>
                    </a:ext>
                  </a:extLst>
                </a:gridCol>
                <a:gridCol w="818642">
                  <a:extLst>
                    <a:ext uri="{9D8B030D-6E8A-4147-A177-3AD203B41FA5}">
                      <a16:colId xmlns:a16="http://schemas.microsoft.com/office/drawing/2014/main" val="3311068583"/>
                    </a:ext>
                  </a:extLst>
                </a:gridCol>
                <a:gridCol w="1372993">
                  <a:extLst>
                    <a:ext uri="{9D8B030D-6E8A-4147-A177-3AD203B41FA5}">
                      <a16:colId xmlns:a16="http://schemas.microsoft.com/office/drawing/2014/main" val="3179038860"/>
                    </a:ext>
                  </a:extLst>
                </a:gridCol>
                <a:gridCol w="2077346">
                  <a:extLst>
                    <a:ext uri="{9D8B030D-6E8A-4147-A177-3AD203B41FA5}">
                      <a16:colId xmlns:a16="http://schemas.microsoft.com/office/drawing/2014/main" val="23595159"/>
                    </a:ext>
                  </a:extLst>
                </a:gridCol>
              </a:tblGrid>
              <a:tr h="557515">
                <a:tc>
                  <a:txBody>
                    <a:bodyPr/>
                    <a:lstStyle/>
                    <a:p>
                      <a:pPr marL="0" algn="ctr" defTabSz="914400" rtl="0" eaLnBrk="1" latinLnBrk="0" hangingPunct="1"/>
                      <a:r>
                        <a:rPr lang="zh-CN" altLang="en-US" sz="2400" i="1" kern="1200" dirty="0">
                          <a:solidFill>
                            <a:srgbClr val="C00000"/>
                          </a:solidFill>
                          <a:latin typeface="+mn-lt"/>
                          <a:ea typeface="+mn-ea"/>
                          <a:cs typeface="+mn-cs"/>
                        </a:rPr>
                        <a:t>访问</a:t>
                      </a:r>
                    </a:p>
                  </a:txBody>
                  <a:tcPr anchor="ctr"/>
                </a:tc>
                <a:tc gridSpan="6">
                  <a:txBody>
                    <a:bodyPr/>
                    <a:lstStyle/>
                    <a:p>
                      <a:pPr marL="0" algn="ctr" defTabSz="914400" rtl="0" eaLnBrk="1" latinLnBrk="0" hangingPunct="1"/>
                      <a:r>
                        <a:rPr lang="en-US" altLang="zh-CN" sz="2400" u="sng" kern="1200" dirty="0">
                          <a:solidFill>
                            <a:srgbClr val="7030A0"/>
                          </a:solidFill>
                          <a:latin typeface="+mn-lt"/>
                          <a:ea typeface="+mn-ea"/>
                          <a:cs typeface="+mn-cs"/>
                        </a:rPr>
                        <a:t>http://39.97.235.93</a:t>
                      </a:r>
                      <a:endParaRPr lang="zh-CN" altLang="en-US" sz="2400" u="sng" kern="1200" dirty="0">
                        <a:solidFill>
                          <a:srgbClr val="7030A0"/>
                        </a:solidFill>
                        <a:latin typeface="+mn-lt"/>
                        <a:ea typeface="+mn-ea"/>
                        <a:cs typeface="+mn-cs"/>
                      </a:endParaRPr>
                    </a:p>
                  </a:txBody>
                  <a:tcPr anchor="ctr"/>
                </a:tc>
                <a:tc hMerge="1">
                  <a:txBody>
                    <a:bodyPr/>
                    <a:lstStyle/>
                    <a:p>
                      <a:endParaRPr lang="zh-CN" altLang="en-US"/>
                    </a:p>
                  </a:txBody>
                  <a:tcPr/>
                </a:tc>
                <a:tc hMerge="1">
                  <a:txBody>
                    <a:bodyPr/>
                    <a:lstStyle/>
                    <a:p>
                      <a:pPr marL="0" algn="ctr" defTabSz="914400" rtl="0" eaLnBrk="1" latinLnBrk="0" hangingPunct="1"/>
                      <a:endParaRPr lang="zh-CN" altLang="en-US" sz="1800" kern="1200" dirty="0">
                        <a:solidFill>
                          <a:schemeClr val="dk1"/>
                        </a:solidFill>
                        <a:latin typeface="+mn-lt"/>
                        <a:ea typeface="+mn-ea"/>
                        <a:cs typeface="+mn-cs"/>
                      </a:endParaRPr>
                    </a:p>
                  </a:txBody>
                  <a:tcPr/>
                </a:tc>
                <a:tc hMerge="1">
                  <a:txBody>
                    <a:bodyPr/>
                    <a:lstStyle/>
                    <a:p>
                      <a:pPr marL="0" algn="ctr" defTabSz="914400" rtl="0" eaLnBrk="1" latinLnBrk="0" hangingPunct="1"/>
                      <a:endParaRPr lang="zh-CN" altLang="en-US" sz="1800" kern="1200" dirty="0">
                        <a:solidFill>
                          <a:schemeClr val="dk1"/>
                        </a:solidFill>
                        <a:latin typeface="+mn-lt"/>
                        <a:ea typeface="+mn-ea"/>
                        <a:cs typeface="+mn-cs"/>
                      </a:endParaRPr>
                    </a:p>
                  </a:txBody>
                  <a:tcPr/>
                </a:tc>
                <a:tc hMerge="1">
                  <a:txBody>
                    <a:bodyPr/>
                    <a:lstStyle/>
                    <a:p>
                      <a:pPr marL="0" algn="ctr" defTabSz="914400" rtl="0" eaLnBrk="1" latinLnBrk="0" hangingPunct="1"/>
                      <a:endParaRPr lang="zh-CN" altLang="en-US" sz="1800" kern="1200" dirty="0">
                        <a:solidFill>
                          <a:schemeClr val="dk1"/>
                        </a:solidFill>
                        <a:latin typeface="+mn-lt"/>
                        <a:ea typeface="+mn-ea"/>
                        <a:cs typeface="+mn-cs"/>
                      </a:endParaRPr>
                    </a:p>
                  </a:txBody>
                  <a:tcPr/>
                </a:tc>
                <a:tc hMerge="1">
                  <a:txBody>
                    <a:bodyPr/>
                    <a:lstStyle/>
                    <a:p>
                      <a:pPr marL="0" algn="ctr" defTabSz="914400" rtl="0" eaLnBrk="1" latinLnBrk="0" hangingPunct="1"/>
                      <a:endParaRPr lang="zh-CN" altLang="en-US" sz="1800" kern="1200" dirty="0">
                        <a:solidFill>
                          <a:schemeClr val="dk1"/>
                        </a:solidFill>
                        <a:latin typeface="+mn-lt"/>
                        <a:ea typeface="+mn-ea"/>
                        <a:cs typeface="+mn-cs"/>
                      </a:endParaRPr>
                    </a:p>
                  </a:txBody>
                  <a:tcPr/>
                </a:tc>
                <a:extLst>
                  <a:ext uri="{0D108BD9-81ED-4DB2-BD59-A6C34878D82A}">
                    <a16:rowId xmlns:a16="http://schemas.microsoft.com/office/drawing/2014/main" val="678893365"/>
                  </a:ext>
                </a:extLst>
              </a:tr>
              <a:tr h="557515">
                <a:tc gridSpan="7">
                  <a:txBody>
                    <a:bodyPr/>
                    <a:lstStyle/>
                    <a:p>
                      <a:pPr marL="0" algn="ctr" defTabSz="914400" rtl="0" eaLnBrk="1" latinLnBrk="0" hangingPunct="1"/>
                      <a:r>
                        <a:rPr lang="zh-CN" altLang="en-US" sz="2400" b="1" i="1" kern="1200" dirty="0">
                          <a:solidFill>
                            <a:schemeClr val="accent6">
                              <a:lumMod val="75000"/>
                            </a:schemeClr>
                          </a:solidFill>
                          <a:latin typeface="+mn-lt"/>
                          <a:ea typeface="+mn-ea"/>
                          <a:cs typeface="+mn-cs"/>
                        </a:rPr>
                        <a:t>通信协议</a:t>
                      </a:r>
                    </a:p>
                  </a:txBody>
                  <a:tcPr anchor="ctr"/>
                </a:tc>
                <a:tc hMerge="1">
                  <a:txBody>
                    <a:bodyPr/>
                    <a:lstStyle/>
                    <a:p>
                      <a:pPr marL="0" algn="ctr" defTabSz="914400" rtl="0" eaLnBrk="1" latinLnBrk="0" hangingPunct="1"/>
                      <a:endParaRPr lang="zh-CN" altLang="en-US" sz="2400" u="sng" kern="1200" dirty="0">
                        <a:solidFill>
                          <a:srgbClr val="7030A0"/>
                        </a:solidFill>
                        <a:latin typeface="+mn-lt"/>
                        <a:ea typeface="+mn-ea"/>
                        <a:cs typeface="+mn-cs"/>
                      </a:endParaRPr>
                    </a:p>
                  </a:txBody>
                  <a:tcPr anchor="ct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106971452"/>
                  </a:ext>
                </a:extLst>
              </a:tr>
              <a:tr h="557515">
                <a:tc gridSpan="2">
                  <a:txBody>
                    <a:bodyPr/>
                    <a:lstStyle/>
                    <a:p>
                      <a:pPr marL="0" algn="ctr" defTabSz="914400" rtl="0" eaLnBrk="1" latinLnBrk="0" hangingPunct="1"/>
                      <a:r>
                        <a:rPr lang="zh-CN" altLang="en-US" sz="1800" kern="1200" dirty="0">
                          <a:solidFill>
                            <a:schemeClr val="dk1"/>
                          </a:solidFill>
                          <a:latin typeface="+mn-lt"/>
                          <a:ea typeface="+mn-ea"/>
                          <a:cs typeface="+mn-cs"/>
                        </a:rPr>
                        <a:t>发送参数</a:t>
                      </a:r>
                    </a:p>
                  </a:txBody>
                  <a:tcPr anchor="ctr"/>
                </a:tc>
                <a:tc hMerge="1">
                  <a:txBody>
                    <a:bodyPr/>
                    <a:lstStyle/>
                    <a:p>
                      <a:pPr marL="0" algn="ctr" defTabSz="914400" rtl="0" eaLnBrk="1" latinLnBrk="0" hangingPunct="1"/>
                      <a:r>
                        <a:rPr lang="zh-CN" altLang="en-US" sz="1800" kern="1200">
                          <a:solidFill>
                            <a:schemeClr val="dk1"/>
                          </a:solidFill>
                          <a:latin typeface="+mn-lt"/>
                          <a:ea typeface="+mn-ea"/>
                          <a:cs typeface="+mn-cs"/>
                        </a:rPr>
                        <a:t>类型</a:t>
                      </a:r>
                      <a:endParaRPr lang="zh-CN" altLang="en-US" sz="1800" kern="1200" dirty="0">
                        <a:solidFill>
                          <a:schemeClr val="dk1"/>
                        </a:solidFill>
                        <a:latin typeface="+mn-lt"/>
                        <a:ea typeface="+mn-ea"/>
                        <a:cs typeface="+mn-cs"/>
                      </a:endParaRPr>
                    </a:p>
                  </a:txBody>
                  <a:tcPr anchor="ctr"/>
                </a:tc>
                <a:tc>
                  <a:txBody>
                    <a:bodyPr/>
                    <a:lstStyle/>
                    <a:p>
                      <a:pPr marL="0" algn="ctr" defTabSz="914400" rtl="0" eaLnBrk="1" latinLnBrk="0" hangingPunct="1"/>
                      <a:r>
                        <a:rPr lang="zh-CN" altLang="en-US" sz="1800" kern="1200">
                          <a:solidFill>
                            <a:schemeClr val="dk1"/>
                          </a:solidFill>
                          <a:latin typeface="+mn-lt"/>
                          <a:ea typeface="+mn-ea"/>
                          <a:cs typeface="+mn-cs"/>
                        </a:rPr>
                        <a:t>类型</a:t>
                      </a:r>
                      <a:endParaRPr lang="zh-CN" altLang="en-US" sz="1800" kern="1200" dirty="0">
                        <a:solidFill>
                          <a:schemeClr val="dk1"/>
                        </a:solidFill>
                        <a:latin typeface="+mn-lt"/>
                        <a:ea typeface="+mn-ea"/>
                        <a:cs typeface="+mn-cs"/>
                      </a:endParaRPr>
                    </a:p>
                  </a:txBody>
                  <a:tcPr anchor="ctr"/>
                </a:tc>
                <a:tc>
                  <a:txBody>
                    <a:bodyPr/>
                    <a:lstStyle/>
                    <a:p>
                      <a:pPr marL="0" algn="ctr" defTabSz="914400" rtl="0" eaLnBrk="1" latinLnBrk="0" hangingPunct="1"/>
                      <a:r>
                        <a:rPr lang="zh-CN" altLang="en-US" sz="1800" kern="1200" dirty="0">
                          <a:solidFill>
                            <a:schemeClr val="dk1"/>
                          </a:solidFill>
                          <a:latin typeface="+mn-lt"/>
                          <a:ea typeface="+mn-ea"/>
                          <a:cs typeface="+mn-cs"/>
                        </a:rPr>
                        <a:t>返回参数</a:t>
                      </a:r>
                    </a:p>
                  </a:txBody>
                  <a:tcPr anchor="ctr"/>
                </a:tc>
                <a:tc>
                  <a:txBody>
                    <a:bodyPr/>
                    <a:lstStyle/>
                    <a:p>
                      <a:pPr marL="0" algn="ctr" defTabSz="914400" rtl="0" eaLnBrk="1" latinLnBrk="0" hangingPunct="1"/>
                      <a:r>
                        <a:rPr lang="zh-CN" altLang="en-US" sz="1800" kern="1200" dirty="0">
                          <a:solidFill>
                            <a:schemeClr val="dk1"/>
                          </a:solidFill>
                          <a:latin typeface="+mn-lt"/>
                          <a:ea typeface="+mn-ea"/>
                          <a:cs typeface="+mn-cs"/>
                        </a:rPr>
                        <a:t>状态</a:t>
                      </a:r>
                    </a:p>
                  </a:txBody>
                  <a:tcPr anchor="ctr"/>
                </a:tc>
                <a:tc>
                  <a:txBody>
                    <a:bodyPr/>
                    <a:lstStyle/>
                    <a:p>
                      <a:pPr marL="0" algn="ctr" defTabSz="914400" rtl="0" eaLnBrk="1" latinLnBrk="0" hangingPunct="1"/>
                      <a:r>
                        <a:rPr lang="zh-CN" altLang="en-US" sz="1800" kern="1200" dirty="0">
                          <a:solidFill>
                            <a:schemeClr val="dk1"/>
                          </a:solidFill>
                          <a:latin typeface="+mn-lt"/>
                          <a:ea typeface="+mn-ea"/>
                          <a:cs typeface="+mn-cs"/>
                        </a:rPr>
                        <a:t>功能</a:t>
                      </a:r>
                    </a:p>
                  </a:txBody>
                  <a:tcPr anchor="ctr"/>
                </a:tc>
                <a:tc>
                  <a:txBody>
                    <a:bodyPr/>
                    <a:lstStyle/>
                    <a:p>
                      <a:pPr marL="0" algn="ctr" defTabSz="914400" rtl="0" eaLnBrk="1" latinLnBrk="0" hangingPunct="1"/>
                      <a:r>
                        <a:rPr lang="zh-CN" altLang="en-US" sz="1800" kern="1200" dirty="0">
                          <a:solidFill>
                            <a:schemeClr val="dk1"/>
                          </a:solidFill>
                          <a:latin typeface="+mn-lt"/>
                          <a:ea typeface="+mn-ea"/>
                          <a:cs typeface="+mn-cs"/>
                        </a:rPr>
                        <a:t>示例</a:t>
                      </a:r>
                    </a:p>
                  </a:txBody>
                  <a:tcPr anchor="ctr"/>
                </a:tc>
                <a:extLst>
                  <a:ext uri="{0D108BD9-81ED-4DB2-BD59-A6C34878D82A}">
                    <a16:rowId xmlns:a16="http://schemas.microsoft.com/office/drawing/2014/main" val="3102096835"/>
                  </a:ext>
                </a:extLst>
              </a:tr>
              <a:tr h="991584">
                <a:tc gridSpan="2">
                  <a:txBody>
                    <a:bodyPr/>
                    <a:lstStyle/>
                    <a:p>
                      <a:pPr algn="ctr"/>
                      <a:r>
                        <a:rPr lang="en-US" altLang="zh-CN" sz="1800" b="0" i="0" u="none" strike="noStrike" kern="1200" cap="none" spc="0" baseline="0" dirty="0">
                          <a:ln>
                            <a:noFill/>
                          </a:ln>
                          <a:solidFill>
                            <a:schemeClr val="dk1"/>
                          </a:solidFill>
                          <a:effectLst/>
                          <a:uFillTx/>
                          <a:latin typeface="+mn-lt"/>
                          <a:ea typeface="+mn-ea"/>
                          <a:cs typeface="+mn-cs"/>
                          <a:sym typeface="Calibri" panose="020F0502020204030204"/>
                        </a:rPr>
                        <a:t>{"execute":"00"}</a:t>
                      </a:r>
                      <a:endParaRPr lang="zh-CN" altLang="en-US" sz="1800" b="0" i="0" u="none" strike="noStrike" kern="1200" cap="none" spc="0" baseline="0" dirty="0">
                        <a:ln>
                          <a:noFill/>
                        </a:ln>
                        <a:solidFill>
                          <a:schemeClr val="dk1"/>
                        </a:solidFill>
                        <a:effectLst/>
                        <a:uFillTx/>
                        <a:latin typeface="+mn-lt"/>
                        <a:ea typeface="+mn-ea"/>
                        <a:cs typeface="+mn-cs"/>
                        <a:sym typeface="Calibri" panose="020F0502020204030204"/>
                      </a:endParaRPr>
                    </a:p>
                  </a:txBody>
                  <a:tcPr anchor="ctr"/>
                </a:tc>
                <a:tc hMerge="1">
                  <a:txBody>
                    <a:bodyPr/>
                    <a:lstStyle/>
                    <a:p>
                      <a:pPr algn="ctr"/>
                      <a:r>
                        <a:rPr lang="en-US" altLang="zh-CN"/>
                        <a:t>GET</a:t>
                      </a:r>
                      <a:r>
                        <a:rPr lang="zh-CN" altLang="en-US"/>
                        <a:t>请求</a:t>
                      </a:r>
                      <a:endParaRPr lang="zh-CN" altLang="en-US" dirty="0"/>
                    </a:p>
                  </a:txBody>
                  <a:tcPr anchor="ctr"/>
                </a:tc>
                <a:tc>
                  <a:txBody>
                    <a:bodyPr/>
                    <a:lstStyle/>
                    <a:p>
                      <a:pPr algn="ctr"/>
                      <a:r>
                        <a:rPr lang="en-US" altLang="zh-CN"/>
                        <a:t>GET</a:t>
                      </a:r>
                      <a:r>
                        <a:rPr lang="zh-CN" altLang="en-US"/>
                        <a:t>请求</a:t>
                      </a:r>
                      <a:endParaRPr lang="zh-CN" altLang="en-US" dirty="0"/>
                    </a:p>
                  </a:txBody>
                  <a:tcPr anchor="ctr"/>
                </a:tc>
                <a:tc>
                  <a:txBody>
                    <a:bodyPr/>
                    <a:lstStyle/>
                    <a:p>
                      <a:pPr algn="ctr"/>
                      <a:r>
                        <a:rPr lang="en-US" altLang="zh-CN" sz="1800" kern="1200" dirty="0">
                          <a:solidFill>
                            <a:schemeClr val="dk1"/>
                          </a:solidFill>
                          <a:effectLst/>
                          <a:latin typeface="+mn-lt"/>
                          <a:ea typeface="+mn-ea"/>
                          <a:cs typeface="+mn-cs"/>
                        </a:rPr>
                        <a:t>{ “latitude”: </a:t>
                      </a:r>
                      <a:r>
                        <a:rPr lang="zh-CN" altLang="en-US" sz="1800" kern="1200" dirty="0">
                          <a:solidFill>
                            <a:schemeClr val="dk1"/>
                          </a:solidFill>
                          <a:effectLst/>
                          <a:latin typeface="+mn-lt"/>
                          <a:ea typeface="+mn-ea"/>
                          <a:cs typeface="+mn-cs"/>
                        </a:rPr>
                        <a:t>纬度</a:t>
                      </a:r>
                      <a:r>
                        <a:rPr lang="en-US" altLang="zh-CN" sz="1800" kern="1200" dirty="0">
                          <a:solidFill>
                            <a:schemeClr val="dk1"/>
                          </a:solidFill>
                          <a:effectLst/>
                          <a:latin typeface="+mn-lt"/>
                          <a:ea typeface="+mn-ea"/>
                          <a:cs typeface="+mn-cs"/>
                        </a:rPr>
                        <a:t>, “longitude”: </a:t>
                      </a:r>
                      <a:r>
                        <a:rPr lang="zh-CN" altLang="en-US" sz="1800" kern="1200" dirty="0">
                          <a:solidFill>
                            <a:schemeClr val="dk1"/>
                          </a:solidFill>
                          <a:effectLst/>
                          <a:latin typeface="+mn-lt"/>
                          <a:ea typeface="+mn-ea"/>
                          <a:cs typeface="+mn-cs"/>
                        </a:rPr>
                        <a:t>经度</a:t>
                      </a:r>
                      <a:r>
                        <a:rPr lang="en-US" altLang="zh-CN" sz="1800" kern="1200" dirty="0">
                          <a:solidFill>
                            <a:schemeClr val="dk1"/>
                          </a:solidFill>
                          <a:effectLst/>
                          <a:latin typeface="+mn-lt"/>
                          <a:ea typeface="+mn-ea"/>
                          <a:cs typeface="+mn-cs"/>
                        </a:rPr>
                        <a:t>, “direction”: </a:t>
                      </a:r>
                      <a:r>
                        <a:rPr lang="zh-CN" altLang="en-US" sz="1800" kern="1200" dirty="0">
                          <a:solidFill>
                            <a:schemeClr val="dk1"/>
                          </a:solidFill>
                          <a:effectLst/>
                          <a:latin typeface="+mn-lt"/>
                          <a:ea typeface="+mn-ea"/>
                          <a:cs typeface="+mn-cs"/>
                        </a:rPr>
                        <a:t>方向</a:t>
                      </a:r>
                      <a:r>
                        <a:rPr lang="en-US" altLang="zh-CN" sz="1800" kern="1200" dirty="0">
                          <a:solidFill>
                            <a:schemeClr val="dk1"/>
                          </a:solidFill>
                          <a:effectLst/>
                          <a:latin typeface="+mn-lt"/>
                          <a:ea typeface="+mn-ea"/>
                          <a:cs typeface="+mn-cs"/>
                        </a:rPr>
                        <a:t>}</a:t>
                      </a:r>
                      <a:endParaRPr lang="zh-CN" altLang="en-US" dirty="0"/>
                    </a:p>
                  </a:txBody>
                  <a:tcPr anchor="ctr"/>
                </a:tc>
                <a:tc>
                  <a:txBody>
                    <a:bodyPr/>
                    <a:lstStyle/>
                    <a:p>
                      <a:pPr algn="ctr"/>
                      <a:r>
                        <a:rPr lang="en-US" altLang="zh-CN" dirty="0"/>
                        <a:t>200</a:t>
                      </a:r>
                      <a:endParaRPr lang="zh-CN" altLang="en-US" dirty="0"/>
                    </a:p>
                  </a:txBody>
                  <a:tcPr anchor="ctr"/>
                </a:tc>
                <a:tc>
                  <a:txBody>
                    <a:bodyPr/>
                    <a:lstStyle/>
                    <a:p>
                      <a:pPr algn="ctr"/>
                      <a:r>
                        <a:rPr lang="en-US" altLang="zh-CN" dirty="0"/>
                        <a:t>APP</a:t>
                      </a:r>
                      <a:r>
                        <a:rPr lang="zh-CN" altLang="en-US" dirty="0"/>
                        <a:t>请求当前位置信息</a:t>
                      </a:r>
                    </a:p>
                  </a:txBody>
                  <a:tcPr anchor="ctr"/>
                </a:tc>
                <a:tc>
                  <a:txBody>
                    <a:bodyPr/>
                    <a:lstStyle/>
                    <a:p>
                      <a:pPr algn="ctr"/>
                      <a:r>
                        <a:rPr lang="en-US" altLang="zh-CN" sz="1800" b="0" i="0" kern="1200" dirty="0">
                          <a:solidFill>
                            <a:schemeClr val="dk1"/>
                          </a:solidFill>
                          <a:effectLst/>
                          <a:latin typeface="+mn-lt"/>
                          <a:ea typeface="+mn-ea"/>
                          <a:cs typeface="+mn-cs"/>
                        </a:rPr>
                        <a:t>200</a:t>
                      </a:r>
                    </a:p>
                    <a:p>
                      <a:pPr algn="ctr" latinLnBrk="1"/>
                      <a:r>
                        <a:rPr lang="en-US" altLang="zh-CN" sz="1800" b="0" i="0" kern="1200" dirty="0">
                          <a:solidFill>
                            <a:schemeClr val="dk1"/>
                          </a:solidFill>
                          <a:effectLst/>
                          <a:latin typeface="+mn-lt"/>
                          <a:ea typeface="+mn-ea"/>
                          <a:cs typeface="+mn-cs"/>
                        </a:rPr>
                        <a:t>{ "latitude</a:t>
                      </a:r>
                      <a:r>
                        <a:rPr lang="en-US" altLang="zh-CN" sz="1800" b="0" i="0" kern="1200">
                          <a:solidFill>
                            <a:schemeClr val="dk1"/>
                          </a:solidFill>
                          <a:effectLst/>
                          <a:latin typeface="+mn-lt"/>
                          <a:ea typeface="+mn-ea"/>
                          <a:cs typeface="+mn-cs"/>
                        </a:rPr>
                        <a:t>": 39.32</a:t>
                      </a:r>
                      <a:r>
                        <a:rPr lang="en-US" altLang="zh-CN" sz="1800" b="0" i="0" kern="1200" dirty="0">
                          <a:solidFill>
                            <a:schemeClr val="dk1"/>
                          </a:solidFill>
                          <a:effectLst/>
                          <a:latin typeface="+mn-lt"/>
                          <a:ea typeface="+mn-ea"/>
                          <a:cs typeface="+mn-cs"/>
                        </a:rPr>
                        <a:t>, "longitude</a:t>
                      </a:r>
                      <a:r>
                        <a:rPr lang="en-US" altLang="zh-CN" sz="1800" b="0" i="0" kern="1200">
                          <a:solidFill>
                            <a:schemeClr val="dk1"/>
                          </a:solidFill>
                          <a:effectLst/>
                          <a:latin typeface="+mn-lt"/>
                          <a:ea typeface="+mn-ea"/>
                          <a:cs typeface="+mn-cs"/>
                        </a:rPr>
                        <a:t>": 138.99</a:t>
                      </a:r>
                      <a:r>
                        <a:rPr lang="en-US" altLang="zh-CN" sz="1800" b="0" i="0" kern="1200" dirty="0">
                          <a:solidFill>
                            <a:schemeClr val="dk1"/>
                          </a:solidFill>
                          <a:effectLst/>
                          <a:latin typeface="+mn-lt"/>
                          <a:ea typeface="+mn-ea"/>
                          <a:cs typeface="+mn-cs"/>
                        </a:rPr>
                        <a:t>, </a:t>
                      </a:r>
                      <a:r>
                        <a:rPr lang="en-US" altLang="zh-CN" sz="1800" b="0" i="0" u="none" strike="noStrike" kern="1200" cap="none" spc="0" baseline="0" dirty="0">
                          <a:ln>
                            <a:noFill/>
                          </a:ln>
                          <a:solidFill>
                            <a:schemeClr val="dk1"/>
                          </a:solidFill>
                          <a:effectLst/>
                          <a:uFillTx/>
                          <a:latin typeface="+mn-lt"/>
                          <a:ea typeface="+mn-ea"/>
                          <a:cs typeface="+mn-cs"/>
                          <a:sym typeface="Calibri" panose="020F0502020204030204"/>
                        </a:rPr>
                        <a:t>"direction": 59.3</a:t>
                      </a:r>
                      <a:r>
                        <a:rPr lang="en-US" altLang="zh-CN" sz="1800" b="0" i="0" kern="1200" dirty="0">
                          <a:solidFill>
                            <a:schemeClr val="dk1"/>
                          </a:solidFill>
                          <a:effectLst/>
                          <a:latin typeface="+mn-lt"/>
                          <a:ea typeface="+mn-ea"/>
                          <a:cs typeface="+mn-cs"/>
                        </a:rPr>
                        <a:t>}</a:t>
                      </a:r>
                    </a:p>
                    <a:p>
                      <a:pPr algn="ctr"/>
                      <a:endParaRPr lang="zh-CN" altLang="en-US" dirty="0"/>
                    </a:p>
                  </a:txBody>
                  <a:tcPr anchor="ctr"/>
                </a:tc>
                <a:extLst>
                  <a:ext uri="{0D108BD9-81ED-4DB2-BD59-A6C34878D82A}">
                    <a16:rowId xmlns:a16="http://schemas.microsoft.com/office/drawing/2014/main" val="2987483477"/>
                  </a:ext>
                </a:extLst>
              </a:tr>
              <a:tr h="1433367">
                <a:tc gridSpan="2">
                  <a:txBody>
                    <a:bodyPr/>
                    <a:lstStyle/>
                    <a:p>
                      <a:pPr algn="ctr"/>
                      <a:r>
                        <a:rPr lang="en-US" altLang="zh-CN" sz="1800" kern="1200" dirty="0">
                          <a:solidFill>
                            <a:schemeClr val="dk1"/>
                          </a:solidFill>
                          <a:effectLst/>
                          <a:latin typeface="+mn-lt"/>
                          <a:ea typeface="+mn-ea"/>
                          <a:cs typeface="+mn-cs"/>
                        </a:rPr>
                        <a:t>{“execute”:“10”,</a:t>
                      </a:r>
                    </a:p>
                    <a:p>
                      <a:pPr algn="ctr"/>
                      <a:r>
                        <a:rPr lang="en-US" altLang="zh-CN" sz="1800" kern="1200" dirty="0">
                          <a:solidFill>
                            <a:schemeClr val="dk1"/>
                          </a:solidFill>
                          <a:effectLst/>
                          <a:latin typeface="+mn-lt"/>
                          <a:ea typeface="+mn-ea"/>
                          <a:cs typeface="+mn-cs"/>
                        </a:rPr>
                        <a:t>“longitude”:</a:t>
                      </a:r>
                      <a:r>
                        <a:rPr lang="zh-CN" altLang="en-US" sz="1800" kern="1200" dirty="0">
                          <a:solidFill>
                            <a:schemeClr val="dk1"/>
                          </a:solidFill>
                          <a:effectLst/>
                          <a:latin typeface="+mn-lt"/>
                          <a:ea typeface="+mn-ea"/>
                          <a:cs typeface="+mn-cs"/>
                        </a:rPr>
                        <a:t>经度</a:t>
                      </a:r>
                      <a:r>
                        <a:rPr lang="en-US" altLang="zh-CN" sz="1800" kern="1200" dirty="0">
                          <a:solidFill>
                            <a:schemeClr val="dk1"/>
                          </a:solidFill>
                          <a:effectLst/>
                          <a:latin typeface="+mn-lt"/>
                          <a:ea typeface="+mn-ea"/>
                          <a:cs typeface="+mn-cs"/>
                        </a:rPr>
                        <a:t>,</a:t>
                      </a:r>
                    </a:p>
                    <a:p>
                      <a:pPr algn="ctr"/>
                      <a:r>
                        <a:rPr lang="en-US" altLang="zh-CN" sz="1800" kern="1200" dirty="0">
                          <a:solidFill>
                            <a:schemeClr val="dk1"/>
                          </a:solidFill>
                          <a:effectLst/>
                          <a:latin typeface="+mn-lt"/>
                          <a:ea typeface="+mn-ea"/>
                          <a:cs typeface="+mn-cs"/>
                        </a:rPr>
                        <a:t>”latitude“:</a:t>
                      </a:r>
                      <a:r>
                        <a:rPr lang="zh-CN" altLang="en-US" sz="1800" kern="1200" dirty="0">
                          <a:solidFill>
                            <a:schemeClr val="dk1"/>
                          </a:solidFill>
                          <a:effectLst/>
                          <a:latin typeface="+mn-lt"/>
                          <a:ea typeface="+mn-ea"/>
                          <a:cs typeface="+mn-cs"/>
                        </a:rPr>
                        <a:t>纬度</a:t>
                      </a:r>
                      <a:r>
                        <a:rPr lang="en-US" altLang="zh-CN" sz="1800" kern="1200" dirty="0">
                          <a:solidFill>
                            <a:schemeClr val="dk1"/>
                          </a:solidFill>
                          <a:effectLst/>
                          <a:latin typeface="+mn-lt"/>
                          <a:ea typeface="+mn-ea"/>
                          <a:cs typeface="+mn-cs"/>
                        </a:rPr>
                        <a:t>, “direction”: </a:t>
                      </a:r>
                      <a:r>
                        <a:rPr lang="zh-CN" altLang="en-US" sz="1800" kern="1200" dirty="0">
                          <a:solidFill>
                            <a:schemeClr val="dk1"/>
                          </a:solidFill>
                          <a:effectLst/>
                          <a:latin typeface="+mn-lt"/>
                          <a:ea typeface="+mn-ea"/>
                          <a:cs typeface="+mn-cs"/>
                        </a:rPr>
                        <a:t>方向</a:t>
                      </a:r>
                      <a:r>
                        <a:rPr lang="en-US" altLang="zh-CN" sz="1800" kern="1200" dirty="0">
                          <a:solidFill>
                            <a:schemeClr val="dk1"/>
                          </a:solidFill>
                          <a:effectLst/>
                          <a:latin typeface="+mn-lt"/>
                          <a:ea typeface="+mn-ea"/>
                          <a:cs typeface="+mn-cs"/>
                        </a:rPr>
                        <a:t>}</a:t>
                      </a:r>
                      <a:endParaRPr lang="zh-CN" altLang="en-US" dirty="0"/>
                    </a:p>
                  </a:txBody>
                  <a:tcPr anchor="ctr"/>
                </a:tc>
                <a:tc hMerge="1">
                  <a:txBody>
                    <a:bodyPr/>
                    <a:lstStyle/>
                    <a:p>
                      <a:pPr algn="ctr"/>
                      <a:r>
                        <a:rPr lang="en-US" altLang="zh-CN" dirty="0"/>
                        <a:t>GET</a:t>
                      </a:r>
                      <a:r>
                        <a:rPr lang="zh-CN" altLang="en-US" dirty="0"/>
                        <a:t>请求</a:t>
                      </a:r>
                    </a:p>
                  </a:txBody>
                  <a:tcPr anchor="ctr"/>
                </a:tc>
                <a:tc>
                  <a:txBody>
                    <a:bodyPr/>
                    <a:lstStyle/>
                    <a:p>
                      <a:pPr algn="ctr"/>
                      <a:r>
                        <a:rPr lang="en-US" altLang="zh-CN" dirty="0"/>
                        <a:t>GET</a:t>
                      </a:r>
                      <a:r>
                        <a:rPr lang="zh-CN" altLang="en-US" dirty="0"/>
                        <a:t>请求</a:t>
                      </a:r>
                    </a:p>
                  </a:txBody>
                  <a:tcPr anchor="ctr"/>
                </a:tc>
                <a:tc>
                  <a:txBody>
                    <a:bodyPr/>
                    <a:lstStyle/>
                    <a:p>
                      <a:pPr algn="ctr"/>
                      <a:r>
                        <a:rPr lang="en-US" altLang="zh-CN" sz="1800" kern="1200" dirty="0">
                          <a:solidFill>
                            <a:schemeClr val="dk1"/>
                          </a:solidFill>
                          <a:effectLst/>
                          <a:latin typeface="+mn-lt"/>
                          <a:ea typeface="+mn-ea"/>
                          <a:cs typeface="+mn-cs"/>
                        </a:rPr>
                        <a:t> {"info": status}</a:t>
                      </a:r>
                      <a:endParaRPr lang="zh-CN" altLang="en-US" dirty="0"/>
                    </a:p>
                  </a:txBody>
                  <a:tcPr anchor="ctr"/>
                </a:tc>
                <a:tc>
                  <a:txBody>
                    <a:bodyPr/>
                    <a:lstStyle/>
                    <a:p>
                      <a:pPr algn="ctr"/>
                      <a:r>
                        <a:rPr lang="en-US" altLang="zh-CN" dirty="0"/>
                        <a:t>200</a:t>
                      </a:r>
                      <a:endParaRPr lang="zh-CN" altLang="en-US" dirty="0"/>
                    </a:p>
                  </a:txBody>
                  <a:tcPr anchor="ctr"/>
                </a:tc>
                <a:tc>
                  <a:txBody>
                    <a:bodyPr/>
                    <a:lstStyle/>
                    <a:p>
                      <a:pPr algn="ctr"/>
                      <a:r>
                        <a:rPr lang="zh-CN" altLang="en-US" dirty="0"/>
                        <a:t>硬件端发送定位信息至服务器</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800" kern="1200" dirty="0">
                          <a:solidFill>
                            <a:schemeClr val="dk1"/>
                          </a:solidFill>
                          <a:effectLst/>
                          <a:latin typeface="+mn-lt"/>
                          <a:ea typeface="+mn-ea"/>
                          <a:cs typeface="+mn-cs"/>
                        </a:rPr>
                        <a:t> {"info": "OK"}</a:t>
                      </a:r>
                      <a:endParaRPr lang="zh-CN" altLang="en-US" dirty="0"/>
                    </a:p>
                    <a:p>
                      <a:pPr algn="ctr"/>
                      <a:endParaRPr lang="zh-CN" altLang="en-US" dirty="0"/>
                    </a:p>
                  </a:txBody>
                  <a:tcPr anchor="ctr"/>
                </a:tc>
                <a:extLst>
                  <a:ext uri="{0D108BD9-81ED-4DB2-BD59-A6C34878D82A}">
                    <a16:rowId xmlns:a16="http://schemas.microsoft.com/office/drawing/2014/main" val="1561344245"/>
                  </a:ext>
                </a:extLst>
              </a:tr>
            </a:tbl>
          </a:graphicData>
        </a:graphic>
      </p:graphicFrame>
    </p:spTree>
    <p:custDataLst>
      <p:tags r:id="rId1"/>
    </p:custDataLst>
    <p:extLst>
      <p:ext uri="{BB962C8B-B14F-4D97-AF65-F5344CB8AC3E}">
        <p14:creationId xmlns:p14="http://schemas.microsoft.com/office/powerpoint/2010/main" val="2695946347"/>
      </p:ext>
    </p:extLst>
  </p:cSld>
  <p:clrMapOvr>
    <a:masterClrMapping/>
  </p:clrMapOvr>
  <p:transition spd="med" advTm="43751"/>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文本框 32">
            <a:extLst>
              <a:ext uri="{FF2B5EF4-FFF2-40B4-BE49-F238E27FC236}">
                <a16:creationId xmlns:a16="http://schemas.microsoft.com/office/drawing/2014/main" id="{8E53B63D-93A1-45F8-BDFC-4D7AFA3C3A45}"/>
              </a:ext>
            </a:extLst>
          </p:cNvPr>
          <p:cNvSpPr txBox="1"/>
          <p:nvPr/>
        </p:nvSpPr>
        <p:spPr>
          <a:xfrm>
            <a:off x="576478" y="235645"/>
            <a:ext cx="1195705" cy="184666"/>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0" tIns="0" rIns="0" bIns="0" numCol="1" spcCol="38100" rtlCol="0" anchor="t" forceAA="0">
            <a:spAutoFit/>
          </a:bodyPr>
          <a:lstStyle/>
          <a:p>
            <a:pPr marL="0" marR="0" indent="0" algn="l" defTabSz="914400" rtl="0" fontAlgn="auto" latinLnBrk="0" hangingPunct="0">
              <a:lnSpc>
                <a:spcPct val="100000"/>
              </a:lnSpc>
              <a:spcBef>
                <a:spcPts val="0"/>
              </a:spcBef>
              <a:spcAft>
                <a:spcPts val="0"/>
              </a:spcAft>
              <a:buClrTx/>
              <a:buSzTx/>
              <a:buFontTx/>
              <a:buNone/>
            </a:pPr>
            <a:r>
              <a:rPr kumimoji="0" lang="zh-CN" altLang="en-US" sz="1200" b="0" i="0" u="none" strike="noStrike" cap="none" spc="0" normalizeH="0" baseline="0" dirty="0">
                <a:ln>
                  <a:noFill/>
                </a:ln>
                <a:solidFill>
                  <a:schemeClr val="bg1"/>
                </a:solidFill>
                <a:effectLst/>
                <a:uFillTx/>
                <a:latin typeface="+mn-lt"/>
                <a:ea typeface="+mn-ea"/>
                <a:cs typeface="+mn-cs"/>
                <a:sym typeface="Calibri" panose="020F0502020204030204"/>
              </a:rPr>
              <a:t>通信规则</a:t>
            </a:r>
          </a:p>
        </p:txBody>
      </p:sp>
      <p:pic>
        <p:nvPicPr>
          <p:cNvPr id="34" name="图片 33">
            <a:extLst>
              <a:ext uri="{FF2B5EF4-FFF2-40B4-BE49-F238E27FC236}">
                <a16:creationId xmlns:a16="http://schemas.microsoft.com/office/drawing/2014/main" id="{18A50360-AE17-4EDA-8BCB-E8E1E5E86A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782" y="175578"/>
            <a:ext cx="304800" cy="304800"/>
          </a:xfrm>
          <a:prstGeom prst="rect">
            <a:avLst/>
          </a:prstGeom>
        </p:spPr>
      </p:pic>
      <p:graphicFrame>
        <p:nvGraphicFramePr>
          <p:cNvPr id="2" name="表格 1">
            <a:extLst>
              <a:ext uri="{FF2B5EF4-FFF2-40B4-BE49-F238E27FC236}">
                <a16:creationId xmlns:a16="http://schemas.microsoft.com/office/drawing/2014/main" id="{2C3EAF5B-95DD-4486-9198-8F956ADA4284}"/>
              </a:ext>
            </a:extLst>
          </p:cNvPr>
          <p:cNvGraphicFramePr>
            <a:graphicFrameLocks noGrp="1"/>
          </p:cNvGraphicFramePr>
          <p:nvPr>
            <p:extLst>
              <p:ext uri="{D42A27DB-BD31-4B8C-83A1-F6EECF244321}">
                <p14:modId xmlns:p14="http://schemas.microsoft.com/office/powerpoint/2010/main" val="1006469732"/>
              </p:ext>
            </p:extLst>
          </p:nvPr>
        </p:nvGraphicFramePr>
        <p:xfrm>
          <a:off x="485775" y="691634"/>
          <a:ext cx="7766420" cy="4409863"/>
        </p:xfrm>
        <a:graphic>
          <a:graphicData uri="http://schemas.openxmlformats.org/drawingml/2006/table">
            <a:tbl>
              <a:tblPr firstRow="1" bandRow="1">
                <a:tableStyleId>{35758FB7-9AC5-4552-8A53-C91805E547FA}</a:tableStyleId>
              </a:tblPr>
              <a:tblGrid>
                <a:gridCol w="1016472">
                  <a:extLst>
                    <a:ext uri="{9D8B030D-6E8A-4147-A177-3AD203B41FA5}">
                      <a16:colId xmlns:a16="http://schemas.microsoft.com/office/drawing/2014/main" val="3201462908"/>
                    </a:ext>
                  </a:extLst>
                </a:gridCol>
                <a:gridCol w="1225823">
                  <a:extLst>
                    <a:ext uri="{9D8B030D-6E8A-4147-A177-3AD203B41FA5}">
                      <a16:colId xmlns:a16="http://schemas.microsoft.com/office/drawing/2014/main" val="3892114163"/>
                    </a:ext>
                  </a:extLst>
                </a:gridCol>
                <a:gridCol w="1820697">
                  <a:extLst>
                    <a:ext uri="{9D8B030D-6E8A-4147-A177-3AD203B41FA5}">
                      <a16:colId xmlns:a16="http://schemas.microsoft.com/office/drawing/2014/main" val="1595770657"/>
                    </a:ext>
                  </a:extLst>
                </a:gridCol>
                <a:gridCol w="3703428">
                  <a:extLst>
                    <a:ext uri="{9D8B030D-6E8A-4147-A177-3AD203B41FA5}">
                      <a16:colId xmlns:a16="http://schemas.microsoft.com/office/drawing/2014/main" val="222845840"/>
                    </a:ext>
                  </a:extLst>
                </a:gridCol>
              </a:tblGrid>
              <a:tr h="431040">
                <a:tc gridSpan="4">
                  <a:txBody>
                    <a:bodyPr/>
                    <a:lstStyle/>
                    <a:p>
                      <a:pPr marL="0" algn="ctr" defTabSz="914400" rtl="0" eaLnBrk="1" latinLnBrk="0" hangingPunct="1"/>
                      <a:r>
                        <a:rPr lang="zh-CN" altLang="en-US" sz="2400" b="1" i="1" kern="1200" dirty="0">
                          <a:solidFill>
                            <a:schemeClr val="accent6">
                              <a:lumMod val="75000"/>
                            </a:schemeClr>
                          </a:solidFill>
                          <a:latin typeface="+mn-lt"/>
                          <a:ea typeface="+mn-ea"/>
                          <a:cs typeface="+mn-cs"/>
                        </a:rPr>
                        <a:t>错误信息说明</a:t>
                      </a:r>
                      <a:r>
                        <a:rPr lang="en-US" altLang="zh-CN" sz="2400" b="1" i="1" kern="1200" dirty="0">
                          <a:solidFill>
                            <a:schemeClr val="accent6">
                              <a:lumMod val="75000"/>
                            </a:schemeClr>
                          </a:solidFill>
                          <a:latin typeface="+mn-lt"/>
                          <a:ea typeface="+mn-ea"/>
                          <a:cs typeface="+mn-cs"/>
                        </a:rPr>
                        <a:t>(</a:t>
                      </a:r>
                      <a:r>
                        <a:rPr lang="zh-CN" altLang="en-US" sz="2400" b="1" i="1" kern="1200" dirty="0">
                          <a:solidFill>
                            <a:schemeClr val="accent6">
                              <a:lumMod val="75000"/>
                            </a:schemeClr>
                          </a:solidFill>
                          <a:latin typeface="+mn-lt"/>
                          <a:ea typeface="+mn-ea"/>
                          <a:cs typeface="+mn-cs"/>
                        </a:rPr>
                        <a:t>服务器返回参数</a:t>
                      </a:r>
                      <a:r>
                        <a:rPr lang="en-US" altLang="zh-CN" sz="2400" b="1" i="1" kern="1200" dirty="0">
                          <a:solidFill>
                            <a:schemeClr val="accent6">
                              <a:lumMod val="75000"/>
                            </a:schemeClr>
                          </a:solidFill>
                          <a:latin typeface="+mn-lt"/>
                          <a:ea typeface="+mn-ea"/>
                          <a:cs typeface="+mn-cs"/>
                        </a:rPr>
                        <a:t>)</a:t>
                      </a:r>
                      <a:endParaRPr lang="zh-CN" altLang="en-US" sz="2400" b="1" i="1" kern="1200" dirty="0">
                        <a:solidFill>
                          <a:schemeClr val="accent6">
                            <a:lumMod val="75000"/>
                          </a:schemeClr>
                        </a:solidFill>
                        <a:latin typeface="+mn-lt"/>
                        <a:ea typeface="+mn-ea"/>
                        <a:cs typeface="+mn-cs"/>
                      </a:endParaRPr>
                    </a:p>
                  </a:txBody>
                  <a:tcPr anchor="ctr"/>
                </a:tc>
                <a:tc hMerge="1">
                  <a:txBody>
                    <a:bodyPr/>
                    <a:lstStyle/>
                    <a:p>
                      <a:endParaRPr lang="zh-CN" altLang="en-US" dirty="0"/>
                    </a:p>
                  </a:txBody>
                  <a:tcPr/>
                </a:tc>
                <a:tc hMerge="1">
                  <a:txBody>
                    <a:bodyPr/>
                    <a:lstStyle/>
                    <a:p>
                      <a:endParaRPr lang="zh-CN" altLang="en-US"/>
                    </a:p>
                  </a:txBody>
                  <a:tcPr/>
                </a:tc>
                <a:tc hMerge="1">
                  <a:txBody>
                    <a:bodyPr/>
                    <a:lstStyle/>
                    <a:p>
                      <a:endParaRPr lang="zh-CN" altLang="en-US" dirty="0"/>
                    </a:p>
                  </a:txBody>
                  <a:tcPr/>
                </a:tc>
                <a:extLst>
                  <a:ext uri="{0D108BD9-81ED-4DB2-BD59-A6C34878D82A}">
                    <a16:rowId xmlns:a16="http://schemas.microsoft.com/office/drawing/2014/main" val="1502604732"/>
                  </a:ext>
                </a:extLst>
              </a:tr>
              <a:tr h="349949">
                <a:tc gridSpan="3">
                  <a:txBody>
                    <a:bodyPr/>
                    <a:lstStyle/>
                    <a:p>
                      <a:pPr marL="0" algn="ctr" defTabSz="914400" rtl="0" eaLnBrk="1" latinLnBrk="0" hangingPunct="1"/>
                      <a:r>
                        <a:rPr lang="zh-CN" altLang="en-US" sz="1800" kern="1200" dirty="0">
                          <a:solidFill>
                            <a:schemeClr val="dk1"/>
                          </a:solidFill>
                          <a:latin typeface="+mn-lt"/>
                          <a:ea typeface="+mn-ea"/>
                          <a:cs typeface="+mn-cs"/>
                        </a:rPr>
                        <a:t>错误参数</a:t>
                      </a:r>
                    </a:p>
                  </a:txBody>
                  <a:tcPr anchor="ctr"/>
                </a:tc>
                <a:tc hMerge="1">
                  <a:txBody>
                    <a:bodyPr/>
                    <a:lstStyle/>
                    <a:p>
                      <a:endParaRPr lang="zh-CN" altLang="en-US" dirty="0"/>
                    </a:p>
                  </a:txBody>
                  <a:tcPr/>
                </a:tc>
                <a:tc hMerge="1">
                  <a:txBody>
                    <a:bodyPr/>
                    <a:lstStyle/>
                    <a:p>
                      <a:endParaRPr lang="zh-CN" altLang="en-US"/>
                    </a:p>
                  </a:txBody>
                  <a:tcPr/>
                </a:tc>
                <a:tc>
                  <a:txBody>
                    <a:bodyPr/>
                    <a:lstStyle/>
                    <a:p>
                      <a:pPr marL="0" algn="ctr" defTabSz="914400" rtl="0" eaLnBrk="1" latinLnBrk="0" hangingPunct="1"/>
                      <a:r>
                        <a:rPr lang="zh-CN" altLang="en-US" sz="1800" kern="1200" dirty="0">
                          <a:solidFill>
                            <a:schemeClr val="dk1"/>
                          </a:solidFill>
                          <a:latin typeface="+mn-lt"/>
                          <a:ea typeface="+mn-ea"/>
                          <a:cs typeface="+mn-cs"/>
                        </a:rPr>
                        <a:t>说明</a:t>
                      </a:r>
                    </a:p>
                  </a:txBody>
                  <a:tcPr anchor="ctr"/>
                </a:tc>
                <a:extLst>
                  <a:ext uri="{0D108BD9-81ED-4DB2-BD59-A6C34878D82A}">
                    <a16:rowId xmlns:a16="http://schemas.microsoft.com/office/drawing/2014/main" val="3034924652"/>
                  </a:ext>
                </a:extLst>
              </a:tr>
              <a:tr h="349949">
                <a:tc gridSpan="3">
                  <a:txBody>
                    <a:bodyPr/>
                    <a:lstStyle/>
                    <a:p>
                      <a:pPr marL="0" algn="ctr" defTabSz="914400" rtl="0" eaLnBrk="1" latinLnBrk="0" hangingPunct="1"/>
                      <a:r>
                        <a:rPr lang="en-US" altLang="zh-CN" sz="1800" kern="1200" dirty="0">
                          <a:solidFill>
                            <a:schemeClr val="dk1"/>
                          </a:solidFill>
                          <a:latin typeface="+mn-lt"/>
                          <a:ea typeface="+mn-ea"/>
                          <a:cs typeface="+mn-cs"/>
                        </a:rPr>
                        <a:t>{ "error": "illegal request" }</a:t>
                      </a:r>
                      <a:endParaRPr lang="zh-CN" altLang="en-US" sz="1800" kern="1200" dirty="0">
                        <a:solidFill>
                          <a:schemeClr val="dk1"/>
                        </a:solidFill>
                        <a:latin typeface="+mn-lt"/>
                        <a:ea typeface="+mn-ea"/>
                        <a:cs typeface="+mn-cs"/>
                      </a:endParaRPr>
                    </a:p>
                  </a:txBody>
                  <a:tcPr anchor="ctr"/>
                </a:tc>
                <a:tc hMerge="1">
                  <a:txBody>
                    <a:bodyPr/>
                    <a:lstStyle/>
                    <a:p>
                      <a:endParaRPr lang="zh-CN" altLang="en-US" dirty="0"/>
                    </a:p>
                  </a:txBody>
                  <a:tcPr/>
                </a:tc>
                <a:tc hMerge="1">
                  <a:txBody>
                    <a:bodyPr/>
                    <a:lstStyle/>
                    <a:p>
                      <a:endParaRPr lang="zh-CN" altLang="en-US"/>
                    </a:p>
                  </a:txBody>
                  <a:tcPr/>
                </a:tc>
                <a:tc>
                  <a:txBody>
                    <a:bodyPr/>
                    <a:lstStyle/>
                    <a:p>
                      <a:pPr marL="0" algn="ctr" defTabSz="914400" rtl="0" eaLnBrk="1" latinLnBrk="0" hangingPunct="1"/>
                      <a:r>
                        <a:rPr lang="zh-CN" altLang="en-US" sz="1800" kern="1200" dirty="0">
                          <a:solidFill>
                            <a:schemeClr val="dk1"/>
                          </a:solidFill>
                          <a:latin typeface="+mn-lt"/>
                          <a:ea typeface="+mn-ea"/>
                          <a:cs typeface="+mn-cs"/>
                        </a:rPr>
                        <a:t>包头非法</a:t>
                      </a:r>
                      <a:r>
                        <a:rPr lang="en-US" altLang="zh-CN" sz="1800" kern="1200" dirty="0">
                          <a:solidFill>
                            <a:schemeClr val="dk1"/>
                          </a:solidFill>
                          <a:latin typeface="+mn-lt"/>
                          <a:ea typeface="+mn-ea"/>
                          <a:cs typeface="+mn-cs"/>
                        </a:rPr>
                        <a:t>(execute:__)</a:t>
                      </a:r>
                      <a:endParaRPr lang="zh-CN" altLang="en-US" sz="1800" kern="1200" dirty="0">
                        <a:solidFill>
                          <a:schemeClr val="dk1"/>
                        </a:solidFill>
                        <a:latin typeface="+mn-lt"/>
                        <a:ea typeface="+mn-ea"/>
                        <a:cs typeface="+mn-cs"/>
                      </a:endParaRPr>
                    </a:p>
                  </a:txBody>
                  <a:tcPr anchor="ctr"/>
                </a:tc>
                <a:extLst>
                  <a:ext uri="{0D108BD9-81ED-4DB2-BD59-A6C34878D82A}">
                    <a16:rowId xmlns:a16="http://schemas.microsoft.com/office/drawing/2014/main" val="1612644813"/>
                  </a:ext>
                </a:extLst>
              </a:tr>
              <a:tr h="349949">
                <a:tc gridSpan="3">
                  <a:txBody>
                    <a:bodyPr/>
                    <a:lstStyle/>
                    <a:p>
                      <a:pPr marL="0" algn="ctr" defTabSz="914400" rtl="0" eaLnBrk="1" latinLnBrk="0" hangingPunct="1"/>
                      <a:r>
                        <a:rPr lang="en-US" altLang="zh-CN" sz="1800" kern="1200" dirty="0">
                          <a:solidFill>
                            <a:schemeClr val="dk1"/>
                          </a:solidFill>
                          <a:latin typeface="+mn-lt"/>
                          <a:ea typeface="+mn-ea"/>
                          <a:cs typeface="+mn-cs"/>
                        </a:rPr>
                        <a:t>{ "error": "parameters false" }</a:t>
                      </a:r>
                      <a:endParaRPr lang="zh-CN" altLang="en-US" sz="1800" kern="1200" dirty="0">
                        <a:solidFill>
                          <a:schemeClr val="dk1"/>
                        </a:solidFill>
                        <a:latin typeface="+mn-lt"/>
                        <a:ea typeface="+mn-ea"/>
                        <a:cs typeface="+mn-cs"/>
                      </a:endParaRPr>
                    </a:p>
                  </a:txBody>
                  <a:tcPr anchor="ctr"/>
                </a:tc>
                <a:tc hMerge="1">
                  <a:txBody>
                    <a:bodyPr/>
                    <a:lstStyle/>
                    <a:p>
                      <a:endParaRPr lang="zh-CN" altLang="en-US" dirty="0"/>
                    </a:p>
                  </a:txBody>
                  <a:tcPr/>
                </a:tc>
                <a:tc hMerge="1">
                  <a:txBody>
                    <a:bodyPr/>
                    <a:lstStyle/>
                    <a:p>
                      <a:endParaRPr lang="zh-CN" altLang="en-US"/>
                    </a:p>
                  </a:txBody>
                  <a:tcPr/>
                </a:tc>
                <a:tc>
                  <a:txBody>
                    <a:bodyPr/>
                    <a:lstStyle/>
                    <a:p>
                      <a:pPr marL="0" algn="ctr" defTabSz="914400" rtl="0" eaLnBrk="1" latinLnBrk="0" hangingPunct="1"/>
                      <a:r>
                        <a:rPr lang="en-US" altLang="zh-CN" sz="1800" kern="1200" dirty="0">
                          <a:solidFill>
                            <a:schemeClr val="dk1"/>
                          </a:solidFill>
                          <a:latin typeface="+mn-lt"/>
                          <a:ea typeface="+mn-ea"/>
                          <a:cs typeface="+mn-cs"/>
                        </a:rPr>
                        <a:t>execute</a:t>
                      </a:r>
                      <a:r>
                        <a:rPr lang="zh-CN" altLang="en-US" sz="1800" kern="1200" dirty="0">
                          <a:solidFill>
                            <a:schemeClr val="dk1"/>
                          </a:solidFill>
                          <a:latin typeface="+mn-lt"/>
                          <a:ea typeface="+mn-ea"/>
                          <a:cs typeface="+mn-cs"/>
                        </a:rPr>
                        <a:t>后的参数错误</a:t>
                      </a:r>
                    </a:p>
                  </a:txBody>
                  <a:tcPr anchor="ctr"/>
                </a:tc>
                <a:extLst>
                  <a:ext uri="{0D108BD9-81ED-4DB2-BD59-A6C34878D82A}">
                    <a16:rowId xmlns:a16="http://schemas.microsoft.com/office/drawing/2014/main" val="1620805682"/>
                  </a:ext>
                </a:extLst>
              </a:tr>
              <a:tr h="349949">
                <a:tc gridSpan="3">
                  <a:txBody>
                    <a:bodyPr/>
                    <a:lstStyle/>
                    <a:p>
                      <a:pPr marL="0" algn="ctr" defTabSz="914400" rtl="0" eaLnBrk="1" latinLnBrk="0" hangingPunct="1"/>
                      <a:r>
                        <a:rPr lang="en-US" altLang="zh-CN" sz="1800" kern="1200" dirty="0">
                          <a:solidFill>
                            <a:schemeClr val="dk1"/>
                          </a:solidFill>
                          <a:latin typeface="+mn-lt"/>
                          <a:ea typeface="+mn-ea"/>
                          <a:cs typeface="+mn-cs"/>
                        </a:rPr>
                        <a:t>{ "error": "message is null" }</a:t>
                      </a:r>
                      <a:endParaRPr lang="zh-CN" altLang="en-US" sz="1800" kern="1200" dirty="0">
                        <a:solidFill>
                          <a:schemeClr val="dk1"/>
                        </a:solidFill>
                        <a:latin typeface="+mn-lt"/>
                        <a:ea typeface="+mn-ea"/>
                        <a:cs typeface="+mn-cs"/>
                      </a:endParaRPr>
                    </a:p>
                  </a:txBody>
                  <a:tcPr anchor="ctr"/>
                </a:tc>
                <a:tc hMerge="1">
                  <a:txBody>
                    <a:bodyPr/>
                    <a:lstStyle/>
                    <a:p>
                      <a:endParaRPr lang="zh-CN" altLang="en-US" dirty="0"/>
                    </a:p>
                  </a:txBody>
                  <a:tcPr/>
                </a:tc>
                <a:tc hMerge="1">
                  <a:txBody>
                    <a:bodyPr/>
                    <a:lstStyle/>
                    <a:p>
                      <a:endParaRPr lang="zh-CN" altLang="en-US"/>
                    </a:p>
                  </a:txBody>
                  <a:tcPr/>
                </a:tc>
                <a:tc>
                  <a:txBody>
                    <a:bodyPr/>
                    <a:lstStyle/>
                    <a:p>
                      <a:pPr marL="0" algn="ctr" defTabSz="914400" rtl="0" eaLnBrk="1" latinLnBrk="0" hangingPunct="1"/>
                      <a:r>
                        <a:rPr lang="zh-CN" altLang="en-US" sz="1800" kern="1200" dirty="0">
                          <a:solidFill>
                            <a:schemeClr val="dk1"/>
                          </a:solidFill>
                          <a:latin typeface="+mn-lt"/>
                          <a:ea typeface="+mn-ea"/>
                          <a:cs typeface="+mn-cs"/>
                        </a:rPr>
                        <a:t>硬件端发送信息为空，拒绝接受</a:t>
                      </a:r>
                    </a:p>
                  </a:txBody>
                  <a:tcPr anchor="ctr"/>
                </a:tc>
                <a:extLst>
                  <a:ext uri="{0D108BD9-81ED-4DB2-BD59-A6C34878D82A}">
                    <a16:rowId xmlns:a16="http://schemas.microsoft.com/office/drawing/2014/main" val="2523320500"/>
                  </a:ext>
                </a:extLst>
              </a:tr>
              <a:tr h="431040">
                <a:tc gridSpan="4">
                  <a:txBody>
                    <a:bodyPr/>
                    <a:lstStyle/>
                    <a:p>
                      <a:pPr marL="0" algn="ctr" defTabSz="914400" rtl="0" eaLnBrk="1" latinLnBrk="0" hangingPunct="1"/>
                      <a:r>
                        <a:rPr lang="zh-CN" altLang="en-US" sz="2400" b="1" i="1" kern="1200" dirty="0">
                          <a:solidFill>
                            <a:schemeClr val="accent6">
                              <a:lumMod val="75000"/>
                            </a:schemeClr>
                          </a:solidFill>
                          <a:latin typeface="+mn-lt"/>
                          <a:ea typeface="+mn-ea"/>
                          <a:cs typeface="+mn-cs"/>
                        </a:rPr>
                        <a:t>数据格式</a:t>
                      </a:r>
                      <a:r>
                        <a:rPr lang="en-US" altLang="zh-CN" sz="2400" b="1" i="1" kern="1200" dirty="0">
                          <a:solidFill>
                            <a:schemeClr val="accent6">
                              <a:lumMod val="75000"/>
                            </a:schemeClr>
                          </a:solidFill>
                          <a:latin typeface="+mn-lt"/>
                          <a:ea typeface="+mn-ea"/>
                          <a:cs typeface="+mn-cs"/>
                        </a:rPr>
                        <a:t>: {“</a:t>
                      </a:r>
                      <a:r>
                        <a:rPr lang="en-US" altLang="zh-CN" sz="2400" b="1" i="1" kern="1200" dirty="0" err="1">
                          <a:solidFill>
                            <a:schemeClr val="accent6">
                              <a:lumMod val="75000"/>
                            </a:schemeClr>
                          </a:solidFill>
                          <a:latin typeface="+mn-lt"/>
                          <a:ea typeface="+mn-ea"/>
                          <a:cs typeface="+mn-cs"/>
                        </a:rPr>
                        <a:t>execute”:”xx</a:t>
                      </a:r>
                      <a:r>
                        <a:rPr lang="en-US" altLang="zh-CN" sz="2400" b="1" i="1" kern="1200" dirty="0">
                          <a:solidFill>
                            <a:schemeClr val="accent6">
                              <a:lumMod val="75000"/>
                            </a:schemeClr>
                          </a:solidFill>
                          <a:latin typeface="+mn-lt"/>
                          <a:ea typeface="+mn-ea"/>
                          <a:cs typeface="+mn-cs"/>
                        </a:rPr>
                        <a:t>”}</a:t>
                      </a:r>
                      <a:endParaRPr lang="zh-CN" altLang="en-US" sz="2400" b="1" i="1" kern="1200" dirty="0">
                        <a:solidFill>
                          <a:schemeClr val="accent6">
                            <a:lumMod val="75000"/>
                          </a:schemeClr>
                        </a:solidFill>
                        <a:latin typeface="+mn-lt"/>
                        <a:ea typeface="+mn-ea"/>
                        <a:cs typeface="+mn-cs"/>
                      </a:endParaRPr>
                    </a:p>
                  </a:txBody>
                  <a:tcPr anchor="ctr"/>
                </a:tc>
                <a:tc hMerge="1">
                  <a:txBody>
                    <a:bodyPr/>
                    <a:lstStyle/>
                    <a:p>
                      <a:endParaRPr lang="zh-CN" altLang="en-US" dirty="0"/>
                    </a:p>
                  </a:txBody>
                  <a:tcPr/>
                </a:tc>
                <a:tc hMerge="1">
                  <a:txBody>
                    <a:bodyPr/>
                    <a:lstStyle/>
                    <a:p>
                      <a:endParaRPr lang="zh-CN" altLang="en-US"/>
                    </a:p>
                  </a:txBody>
                  <a:tcPr/>
                </a:tc>
                <a:tc hMerge="1">
                  <a:txBody>
                    <a:bodyPr/>
                    <a:lstStyle/>
                    <a:p>
                      <a:endParaRPr lang="zh-CN" altLang="en-US" dirty="0"/>
                    </a:p>
                  </a:txBody>
                  <a:tcPr/>
                </a:tc>
                <a:extLst>
                  <a:ext uri="{0D108BD9-81ED-4DB2-BD59-A6C34878D82A}">
                    <a16:rowId xmlns:a16="http://schemas.microsoft.com/office/drawing/2014/main" val="4177938244"/>
                  </a:ext>
                </a:extLst>
              </a:tr>
              <a:tr h="349949">
                <a:tc>
                  <a:txBody>
                    <a:bodyPr/>
                    <a:lstStyle/>
                    <a:p>
                      <a:pPr marL="0" algn="ctr" defTabSz="914400" rtl="0" eaLnBrk="1" latinLnBrk="0" hangingPunct="1"/>
                      <a:r>
                        <a:rPr lang="zh-CN" altLang="en-US" sz="1800" kern="1200" dirty="0">
                          <a:solidFill>
                            <a:schemeClr val="dk1"/>
                          </a:solidFill>
                          <a:latin typeface="+mn-lt"/>
                          <a:ea typeface="+mn-ea"/>
                          <a:cs typeface="+mn-cs"/>
                        </a:rPr>
                        <a:t>参数</a:t>
                      </a:r>
                    </a:p>
                  </a:txBody>
                  <a:tcPr anchor="ctr"/>
                </a:tc>
                <a:tc>
                  <a:txBody>
                    <a:bodyPr/>
                    <a:lstStyle/>
                    <a:p>
                      <a:pPr marL="0" algn="ctr" defTabSz="914400" rtl="0" eaLnBrk="1" latinLnBrk="0" hangingPunct="1"/>
                      <a:r>
                        <a:rPr lang="zh-CN" altLang="en-US" sz="1800" kern="1200" dirty="0">
                          <a:solidFill>
                            <a:schemeClr val="dk1"/>
                          </a:solidFill>
                          <a:latin typeface="+mn-lt"/>
                          <a:ea typeface="+mn-ea"/>
                          <a:cs typeface="+mn-cs"/>
                        </a:rPr>
                        <a:t>值</a:t>
                      </a:r>
                      <a:r>
                        <a:rPr lang="en-US" altLang="zh-CN" sz="1800" kern="1200" dirty="0">
                          <a:solidFill>
                            <a:schemeClr val="dk1"/>
                          </a:solidFill>
                          <a:latin typeface="+mn-lt"/>
                          <a:ea typeface="+mn-ea"/>
                          <a:cs typeface="+mn-cs"/>
                        </a:rPr>
                        <a:t>(char)</a:t>
                      </a:r>
                      <a:endParaRPr lang="zh-CN" altLang="en-US" sz="1800" kern="1200" dirty="0">
                        <a:solidFill>
                          <a:schemeClr val="dk1"/>
                        </a:solidFill>
                        <a:latin typeface="+mn-lt"/>
                        <a:ea typeface="+mn-ea"/>
                        <a:cs typeface="+mn-cs"/>
                      </a:endParaRPr>
                    </a:p>
                  </a:txBody>
                  <a:tcPr anchor="ctr"/>
                </a:tc>
                <a:tc>
                  <a:txBody>
                    <a:bodyPr/>
                    <a:lstStyle/>
                    <a:p>
                      <a:pPr marL="0" algn="ctr" defTabSz="914400" rtl="0" eaLnBrk="1" latinLnBrk="0" hangingPunct="1"/>
                      <a:r>
                        <a:rPr lang="zh-CN" altLang="en-US" sz="1800" kern="1200" dirty="0">
                          <a:solidFill>
                            <a:schemeClr val="dk1"/>
                          </a:solidFill>
                          <a:latin typeface="+mn-lt"/>
                          <a:ea typeface="+mn-ea"/>
                          <a:cs typeface="+mn-cs"/>
                        </a:rPr>
                        <a:t>意义</a:t>
                      </a:r>
                    </a:p>
                  </a:txBody>
                  <a:tcPr anchor="ctr"/>
                </a:tc>
                <a:tc>
                  <a:txBody>
                    <a:bodyPr/>
                    <a:lstStyle/>
                    <a:p>
                      <a:pPr algn="ctr"/>
                      <a:r>
                        <a:rPr lang="zh-CN" altLang="en-US" sz="1800" kern="1200" dirty="0">
                          <a:solidFill>
                            <a:schemeClr val="dk1"/>
                          </a:solidFill>
                          <a:latin typeface="+mn-lt"/>
                          <a:ea typeface="+mn-ea"/>
                          <a:cs typeface="+mn-cs"/>
                        </a:rPr>
                        <a:t>备注</a:t>
                      </a:r>
                      <a:endParaRPr lang="zh-CN" altLang="en-US" dirty="0"/>
                    </a:p>
                  </a:txBody>
                  <a:tcPr anchor="ctr"/>
                </a:tc>
                <a:extLst>
                  <a:ext uri="{0D108BD9-81ED-4DB2-BD59-A6C34878D82A}">
                    <a16:rowId xmlns:a16="http://schemas.microsoft.com/office/drawing/2014/main" val="1808645383"/>
                  </a:ext>
                </a:extLst>
              </a:tr>
              <a:tr h="569383">
                <a:tc rowSpan="2">
                  <a:txBody>
                    <a:bodyPr/>
                    <a:lstStyle/>
                    <a:p>
                      <a:pPr marL="0" algn="ctr" defTabSz="914400" rtl="0" eaLnBrk="1" latinLnBrk="0" hangingPunct="1"/>
                      <a:r>
                        <a:rPr lang="en-US" altLang="zh-CN" sz="1800" kern="1200" dirty="0">
                          <a:solidFill>
                            <a:schemeClr val="dk1"/>
                          </a:solidFill>
                          <a:latin typeface="+mn-lt"/>
                          <a:ea typeface="+mn-ea"/>
                          <a:cs typeface="+mn-cs"/>
                        </a:rPr>
                        <a:t>x1</a:t>
                      </a:r>
                      <a:endParaRPr lang="zh-CN" altLang="en-US" sz="1800" kern="1200" dirty="0">
                        <a:solidFill>
                          <a:schemeClr val="dk1"/>
                        </a:solidFill>
                        <a:latin typeface="+mn-lt"/>
                        <a:ea typeface="+mn-ea"/>
                        <a:cs typeface="+mn-cs"/>
                      </a:endParaRPr>
                    </a:p>
                  </a:txBody>
                  <a:tcPr anchor="ctr"/>
                </a:tc>
                <a:tc>
                  <a:txBody>
                    <a:bodyPr/>
                    <a:lstStyle/>
                    <a:p>
                      <a:pPr marL="0" algn="ctr" defTabSz="914400" rtl="0" eaLnBrk="1" latinLnBrk="0" hangingPunct="1"/>
                      <a:r>
                        <a:rPr lang="en-US" altLang="zh-CN" sz="1800" kern="1200" dirty="0">
                          <a:solidFill>
                            <a:schemeClr val="dk1"/>
                          </a:solidFill>
                          <a:latin typeface="+mn-lt"/>
                          <a:ea typeface="+mn-ea"/>
                          <a:cs typeface="+mn-cs"/>
                        </a:rPr>
                        <a:t>0</a:t>
                      </a:r>
                      <a:endParaRPr lang="zh-CN" altLang="en-US" sz="1800" kern="1200" dirty="0">
                        <a:solidFill>
                          <a:schemeClr val="dk1"/>
                        </a:solidFill>
                        <a:latin typeface="+mn-lt"/>
                        <a:ea typeface="+mn-ea"/>
                        <a:cs typeface="+mn-cs"/>
                      </a:endParaRPr>
                    </a:p>
                  </a:txBody>
                  <a:tcPr anchor="ctr"/>
                </a:tc>
                <a:tc>
                  <a:txBody>
                    <a:bodyPr/>
                    <a:lstStyle/>
                    <a:p>
                      <a:pPr marL="0" algn="ctr" defTabSz="914400" rtl="0" eaLnBrk="1" latinLnBrk="0" hangingPunct="1"/>
                      <a:r>
                        <a:rPr lang="en-US" altLang="zh-CN" sz="1800" kern="1200" dirty="0">
                          <a:solidFill>
                            <a:schemeClr val="dk1"/>
                          </a:solidFill>
                          <a:latin typeface="+mn-lt"/>
                          <a:ea typeface="+mn-ea"/>
                          <a:cs typeface="+mn-cs"/>
                        </a:rPr>
                        <a:t>APP</a:t>
                      </a:r>
                      <a:r>
                        <a:rPr lang="zh-CN" altLang="en-US" sz="1800" kern="1200" dirty="0">
                          <a:solidFill>
                            <a:schemeClr val="dk1"/>
                          </a:solidFill>
                          <a:latin typeface="+mn-lt"/>
                          <a:ea typeface="+mn-ea"/>
                          <a:cs typeface="+mn-cs"/>
                        </a:rPr>
                        <a:t>端</a:t>
                      </a:r>
                    </a:p>
                  </a:txBody>
                  <a:tcPr anchor="ctr"/>
                </a:tc>
                <a:tc>
                  <a:txBody>
                    <a:bodyPr/>
                    <a:lstStyle/>
                    <a:p>
                      <a:pPr algn="ctr"/>
                      <a:r>
                        <a:rPr lang="en-US" altLang="zh-CN" sz="1800" kern="1200" dirty="0">
                          <a:solidFill>
                            <a:schemeClr val="dk1"/>
                          </a:solidFill>
                          <a:latin typeface="+mn-lt"/>
                          <a:ea typeface="+mn-ea"/>
                          <a:cs typeface="+mn-cs"/>
                        </a:rPr>
                        <a:t>APP</a:t>
                      </a:r>
                      <a:r>
                        <a:rPr lang="zh-CN" altLang="en-US" sz="1800" kern="1200" dirty="0">
                          <a:solidFill>
                            <a:schemeClr val="dk1"/>
                          </a:solidFill>
                          <a:latin typeface="+mn-lt"/>
                          <a:ea typeface="+mn-ea"/>
                          <a:cs typeface="+mn-cs"/>
                        </a:rPr>
                        <a:t>请求数据</a:t>
                      </a:r>
                      <a:r>
                        <a:rPr lang="en-US" altLang="zh-CN" sz="1800" kern="1200" dirty="0">
                          <a:solidFill>
                            <a:schemeClr val="dk1"/>
                          </a:solidFill>
                          <a:latin typeface="+mn-lt"/>
                          <a:ea typeface="+mn-ea"/>
                          <a:cs typeface="+mn-cs"/>
                        </a:rPr>
                        <a:t>,</a:t>
                      </a:r>
                      <a:r>
                        <a:rPr lang="zh-CN" altLang="en-US" sz="1800" kern="1200" dirty="0">
                          <a:solidFill>
                            <a:schemeClr val="dk1"/>
                          </a:solidFill>
                          <a:latin typeface="+mn-lt"/>
                          <a:ea typeface="+mn-ea"/>
                          <a:cs typeface="+mn-cs"/>
                        </a:rPr>
                        <a:t>服务器返回位置信息</a:t>
                      </a:r>
                      <a:endParaRPr lang="zh-CN" altLang="en-US" dirty="0"/>
                    </a:p>
                  </a:txBody>
                  <a:tcPr anchor="ctr"/>
                </a:tc>
                <a:extLst>
                  <a:ext uri="{0D108BD9-81ED-4DB2-BD59-A6C34878D82A}">
                    <a16:rowId xmlns:a16="http://schemas.microsoft.com/office/drawing/2014/main" val="554095601"/>
                  </a:ext>
                </a:extLst>
              </a:tr>
              <a:tr h="349949">
                <a:tc vMerge="1">
                  <a:txBody>
                    <a:bodyPr/>
                    <a:lstStyle/>
                    <a:p>
                      <a:endParaRPr lang="zh-CN" altLang="en-US" dirty="0"/>
                    </a:p>
                  </a:txBody>
                  <a:tcPr/>
                </a:tc>
                <a:tc>
                  <a:txBody>
                    <a:bodyPr/>
                    <a:lstStyle/>
                    <a:p>
                      <a:pPr marL="0" algn="ctr" defTabSz="914400" rtl="0" eaLnBrk="1" latinLnBrk="0" hangingPunct="1"/>
                      <a:r>
                        <a:rPr lang="en-US" altLang="zh-CN" sz="1800" kern="1200" dirty="0">
                          <a:solidFill>
                            <a:schemeClr val="dk1"/>
                          </a:solidFill>
                          <a:latin typeface="+mn-lt"/>
                          <a:ea typeface="+mn-ea"/>
                          <a:cs typeface="+mn-cs"/>
                        </a:rPr>
                        <a:t>1</a:t>
                      </a:r>
                      <a:endParaRPr lang="zh-CN" altLang="en-US" sz="1800" kern="1200" dirty="0">
                        <a:solidFill>
                          <a:schemeClr val="dk1"/>
                        </a:solidFill>
                        <a:latin typeface="+mn-lt"/>
                        <a:ea typeface="+mn-ea"/>
                        <a:cs typeface="+mn-cs"/>
                      </a:endParaRPr>
                    </a:p>
                  </a:txBody>
                  <a:tcPr anchor="ctr"/>
                </a:tc>
                <a:tc>
                  <a:txBody>
                    <a:bodyPr/>
                    <a:lstStyle/>
                    <a:p>
                      <a:pPr marL="0" algn="ctr" defTabSz="914400" rtl="0" eaLnBrk="1" latinLnBrk="0" hangingPunct="1"/>
                      <a:r>
                        <a:rPr lang="zh-CN" altLang="en-US" sz="1800" kern="1200" dirty="0">
                          <a:solidFill>
                            <a:schemeClr val="dk1"/>
                          </a:solidFill>
                          <a:latin typeface="+mn-lt"/>
                          <a:ea typeface="+mn-ea"/>
                          <a:cs typeface="+mn-cs"/>
                        </a:rPr>
                        <a:t>硬件端</a:t>
                      </a:r>
                    </a:p>
                  </a:txBody>
                  <a:tcPr anchor="ctr"/>
                </a:tc>
                <a:tc>
                  <a:txBody>
                    <a:bodyPr/>
                    <a:lstStyle/>
                    <a:p>
                      <a:pPr algn="ctr"/>
                      <a:r>
                        <a:rPr lang="zh-CN" altLang="en-US" sz="1800" kern="1200" dirty="0">
                          <a:solidFill>
                            <a:schemeClr val="dk1"/>
                          </a:solidFill>
                          <a:latin typeface="+mn-lt"/>
                          <a:ea typeface="+mn-ea"/>
                          <a:cs typeface="+mn-cs"/>
                        </a:rPr>
                        <a:t>服务器接收硬件端发来的信息</a:t>
                      </a:r>
                      <a:endParaRPr lang="zh-CN" altLang="en-US" dirty="0"/>
                    </a:p>
                  </a:txBody>
                  <a:tcPr anchor="ctr"/>
                </a:tc>
                <a:extLst>
                  <a:ext uri="{0D108BD9-81ED-4DB2-BD59-A6C34878D82A}">
                    <a16:rowId xmlns:a16="http://schemas.microsoft.com/office/drawing/2014/main" val="3661139524"/>
                  </a:ext>
                </a:extLst>
              </a:tr>
              <a:tr h="349949">
                <a:tc rowSpan="2">
                  <a:txBody>
                    <a:bodyPr/>
                    <a:lstStyle/>
                    <a:p>
                      <a:pPr marL="0" algn="ctr" defTabSz="914400" rtl="0" eaLnBrk="1" latinLnBrk="0" hangingPunct="1"/>
                      <a:r>
                        <a:rPr lang="en-US" altLang="zh-CN" sz="1800" kern="1200" dirty="0">
                          <a:solidFill>
                            <a:schemeClr val="dk1"/>
                          </a:solidFill>
                          <a:latin typeface="+mn-lt"/>
                          <a:ea typeface="+mn-ea"/>
                          <a:cs typeface="+mn-cs"/>
                        </a:rPr>
                        <a:t>x2</a:t>
                      </a:r>
                      <a:endParaRPr lang="zh-CN" altLang="en-US" sz="1800" kern="1200" dirty="0">
                        <a:solidFill>
                          <a:schemeClr val="dk1"/>
                        </a:solidFill>
                        <a:latin typeface="+mn-lt"/>
                        <a:ea typeface="+mn-ea"/>
                        <a:cs typeface="+mn-cs"/>
                      </a:endParaRPr>
                    </a:p>
                  </a:txBody>
                  <a:tcPr anchor="ctr"/>
                </a:tc>
                <a:tc>
                  <a:txBody>
                    <a:bodyPr/>
                    <a:lstStyle/>
                    <a:p>
                      <a:pPr marL="0" algn="ctr" defTabSz="914400" rtl="0" eaLnBrk="1" latinLnBrk="0" hangingPunct="1"/>
                      <a:r>
                        <a:rPr lang="en-US" altLang="zh-CN" sz="1800" kern="1200" dirty="0">
                          <a:solidFill>
                            <a:schemeClr val="dk1"/>
                          </a:solidFill>
                          <a:latin typeface="+mn-lt"/>
                          <a:ea typeface="+mn-ea"/>
                          <a:cs typeface="+mn-cs"/>
                        </a:rPr>
                        <a:t>0</a:t>
                      </a:r>
                      <a:endParaRPr lang="zh-CN" altLang="en-US" sz="1800" kern="1200" dirty="0">
                        <a:solidFill>
                          <a:schemeClr val="dk1"/>
                        </a:solidFill>
                        <a:latin typeface="+mn-lt"/>
                        <a:ea typeface="+mn-ea"/>
                        <a:cs typeface="+mn-cs"/>
                      </a:endParaRPr>
                    </a:p>
                  </a:txBody>
                  <a:tcPr anchor="ctr"/>
                </a:tc>
                <a:tc>
                  <a:txBody>
                    <a:bodyPr/>
                    <a:lstStyle/>
                    <a:p>
                      <a:pPr marL="0" algn="ctr" defTabSz="914400" rtl="0" eaLnBrk="1" latinLnBrk="0" hangingPunct="1"/>
                      <a:r>
                        <a:rPr lang="en-US" altLang="zh-CN" sz="1800" kern="1200" dirty="0">
                          <a:solidFill>
                            <a:schemeClr val="dk1"/>
                          </a:solidFill>
                          <a:latin typeface="+mn-lt"/>
                          <a:ea typeface="+mn-ea"/>
                          <a:cs typeface="+mn-cs"/>
                        </a:rPr>
                        <a:t>GET</a:t>
                      </a:r>
                      <a:r>
                        <a:rPr lang="zh-CN" altLang="en-US" sz="1800" kern="1200" dirty="0">
                          <a:solidFill>
                            <a:schemeClr val="dk1"/>
                          </a:solidFill>
                          <a:latin typeface="+mn-lt"/>
                          <a:ea typeface="+mn-ea"/>
                          <a:cs typeface="+mn-cs"/>
                        </a:rPr>
                        <a:t>请求</a:t>
                      </a:r>
                    </a:p>
                  </a:txBody>
                  <a:tcPr anchor="ctr"/>
                </a:tc>
                <a:tc>
                  <a:txBody>
                    <a:bodyPr/>
                    <a:lstStyle/>
                    <a:p>
                      <a:pPr algn="ctr"/>
                      <a:r>
                        <a:rPr lang="zh-CN" altLang="en-US" sz="1800" kern="1200" dirty="0">
                          <a:solidFill>
                            <a:schemeClr val="dk1"/>
                          </a:solidFill>
                          <a:latin typeface="+mn-lt"/>
                          <a:ea typeface="+mn-ea"/>
                          <a:cs typeface="+mn-cs"/>
                        </a:rPr>
                        <a:t>常用</a:t>
                      </a:r>
                      <a:endParaRPr lang="zh-CN" altLang="en-US" dirty="0"/>
                    </a:p>
                  </a:txBody>
                  <a:tcPr anchor="ctr"/>
                </a:tc>
                <a:extLst>
                  <a:ext uri="{0D108BD9-81ED-4DB2-BD59-A6C34878D82A}">
                    <a16:rowId xmlns:a16="http://schemas.microsoft.com/office/drawing/2014/main" val="436253559"/>
                  </a:ext>
                </a:extLst>
              </a:tr>
              <a:tr h="349949">
                <a:tc vMerge="1">
                  <a:txBody>
                    <a:bodyPr/>
                    <a:lstStyle/>
                    <a:p>
                      <a:endParaRPr lang="zh-CN" altLang="en-US" dirty="0"/>
                    </a:p>
                  </a:txBody>
                  <a:tcPr/>
                </a:tc>
                <a:tc>
                  <a:txBody>
                    <a:bodyPr/>
                    <a:lstStyle/>
                    <a:p>
                      <a:pPr marL="0" algn="ctr" defTabSz="914400" rtl="0" eaLnBrk="1" latinLnBrk="0" hangingPunct="1"/>
                      <a:r>
                        <a:rPr lang="en-US" altLang="zh-CN" sz="1800" kern="1200" dirty="0">
                          <a:solidFill>
                            <a:schemeClr val="dk1"/>
                          </a:solidFill>
                          <a:latin typeface="+mn-lt"/>
                          <a:ea typeface="+mn-ea"/>
                          <a:cs typeface="+mn-cs"/>
                        </a:rPr>
                        <a:t>1</a:t>
                      </a:r>
                      <a:endParaRPr lang="zh-CN" altLang="en-US" sz="1800" kern="1200" dirty="0">
                        <a:solidFill>
                          <a:schemeClr val="dk1"/>
                        </a:solidFill>
                        <a:latin typeface="+mn-lt"/>
                        <a:ea typeface="+mn-ea"/>
                        <a:cs typeface="+mn-cs"/>
                      </a:endParaRPr>
                    </a:p>
                  </a:txBody>
                  <a:tcPr anchor="ctr"/>
                </a:tc>
                <a:tc>
                  <a:txBody>
                    <a:bodyPr/>
                    <a:lstStyle/>
                    <a:p>
                      <a:pPr marL="0" algn="ctr" defTabSz="914400" rtl="0" eaLnBrk="1" latinLnBrk="0" hangingPunct="1"/>
                      <a:r>
                        <a:rPr lang="en-US" altLang="zh-CN" sz="1800" kern="1200" dirty="0">
                          <a:solidFill>
                            <a:schemeClr val="dk1"/>
                          </a:solidFill>
                          <a:latin typeface="+mn-lt"/>
                          <a:ea typeface="+mn-ea"/>
                          <a:cs typeface="+mn-cs"/>
                        </a:rPr>
                        <a:t>POST</a:t>
                      </a:r>
                      <a:r>
                        <a:rPr lang="zh-CN" altLang="en-US" sz="1800" kern="1200" dirty="0">
                          <a:solidFill>
                            <a:schemeClr val="dk1"/>
                          </a:solidFill>
                          <a:latin typeface="+mn-lt"/>
                          <a:ea typeface="+mn-ea"/>
                          <a:cs typeface="+mn-cs"/>
                        </a:rPr>
                        <a:t>请求</a:t>
                      </a:r>
                    </a:p>
                  </a:txBody>
                  <a:tcPr anchor="ctr"/>
                </a:tc>
                <a:tc>
                  <a:txBody>
                    <a:bodyPr/>
                    <a:lstStyle/>
                    <a:p>
                      <a:pPr algn="ctr"/>
                      <a:r>
                        <a:rPr lang="zh-CN" altLang="en-US" sz="1800" kern="1200" dirty="0">
                          <a:solidFill>
                            <a:schemeClr val="dk1"/>
                          </a:solidFill>
                          <a:latin typeface="+mn-lt"/>
                          <a:ea typeface="+mn-ea"/>
                          <a:cs typeface="+mn-cs"/>
                        </a:rPr>
                        <a:t>不常用</a:t>
                      </a:r>
                      <a:endParaRPr lang="zh-CN" altLang="en-US" dirty="0"/>
                    </a:p>
                  </a:txBody>
                  <a:tcPr anchor="ctr"/>
                </a:tc>
                <a:extLst>
                  <a:ext uri="{0D108BD9-81ED-4DB2-BD59-A6C34878D82A}">
                    <a16:rowId xmlns:a16="http://schemas.microsoft.com/office/drawing/2014/main" val="3555878639"/>
                  </a:ext>
                </a:extLst>
              </a:tr>
            </a:tbl>
          </a:graphicData>
        </a:graphic>
      </p:graphicFrame>
    </p:spTree>
    <p:custDataLst>
      <p:tags r:id="rId1"/>
    </p:custDataLst>
    <p:extLst>
      <p:ext uri="{BB962C8B-B14F-4D97-AF65-F5344CB8AC3E}">
        <p14:creationId xmlns:p14="http://schemas.microsoft.com/office/powerpoint/2010/main" val="18953010"/>
      </p:ext>
    </p:extLst>
  </p:cSld>
  <p:clrMapOvr>
    <a:masterClrMapping/>
  </p:clrMapOvr>
  <p:transition spd="med" advTm="43751"/>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5" name="图片 1" descr="图片 1"/>
          <p:cNvPicPr>
            <a:picLocks noChangeAspect="1"/>
          </p:cNvPicPr>
          <p:nvPr/>
        </p:nvPicPr>
        <p:blipFill>
          <a:blip r:embed="rId2"/>
          <a:stretch>
            <a:fillRect/>
          </a:stretch>
        </p:blipFill>
        <p:spPr>
          <a:xfrm>
            <a:off x="0" y="0"/>
            <a:ext cx="9252520" cy="5143500"/>
          </a:xfrm>
          <a:prstGeom prst="rect">
            <a:avLst/>
          </a:prstGeom>
          <a:ln w="12700">
            <a:miter lim="400000"/>
            <a:headEnd/>
            <a:tailEnd/>
          </a:ln>
        </p:spPr>
      </p:pic>
      <p:sp>
        <p:nvSpPr>
          <p:cNvPr id="286" name="矩形 5"/>
          <p:cNvSpPr/>
          <p:nvPr/>
        </p:nvSpPr>
        <p:spPr>
          <a:xfrm>
            <a:off x="0" y="2211738"/>
            <a:ext cx="9252520" cy="293179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9034" y="0"/>
                </a:lnTo>
                <a:cubicBezTo>
                  <a:pt x="9034" y="199"/>
                  <a:pt x="9051" y="381"/>
                  <a:pt x="9081" y="539"/>
                </a:cubicBezTo>
                <a:lnTo>
                  <a:pt x="9793" y="4425"/>
                </a:lnTo>
                <a:cubicBezTo>
                  <a:pt x="9821" y="4583"/>
                  <a:pt x="9863" y="4717"/>
                  <a:pt x="9916" y="4814"/>
                </a:cubicBezTo>
                <a:cubicBezTo>
                  <a:pt x="9969" y="4912"/>
                  <a:pt x="10028" y="4956"/>
                  <a:pt x="10085" y="4956"/>
                </a:cubicBezTo>
                <a:lnTo>
                  <a:pt x="11504" y="4956"/>
                </a:lnTo>
                <a:cubicBezTo>
                  <a:pt x="11564" y="4960"/>
                  <a:pt x="11625" y="4916"/>
                  <a:pt x="11680" y="4814"/>
                </a:cubicBezTo>
                <a:cubicBezTo>
                  <a:pt x="11733" y="4717"/>
                  <a:pt x="11774" y="4583"/>
                  <a:pt x="11804" y="4429"/>
                </a:cubicBezTo>
                <a:lnTo>
                  <a:pt x="12512" y="560"/>
                </a:lnTo>
                <a:cubicBezTo>
                  <a:pt x="12544" y="397"/>
                  <a:pt x="12562" y="207"/>
                  <a:pt x="12562" y="0"/>
                </a:cubicBezTo>
                <a:lnTo>
                  <a:pt x="21600" y="0"/>
                </a:lnTo>
                <a:lnTo>
                  <a:pt x="21600" y="21600"/>
                </a:lnTo>
                <a:lnTo>
                  <a:pt x="0" y="21600"/>
                </a:lnTo>
                <a:close/>
              </a:path>
            </a:pathLst>
          </a:custGeom>
          <a:solidFill>
            <a:schemeClr val="accent1">
              <a:alpha val="64000"/>
            </a:schemeClr>
          </a:solidFill>
          <a:ln w="12700">
            <a:miter lim="400000"/>
          </a:ln>
        </p:spPr>
        <p:txBody>
          <a:bodyPr lIns="45718" tIns="45718" rIns="45718" bIns="45718" anchor="ctr"/>
          <a:lstStyle/>
          <a:p>
            <a:pPr algn="ctr">
              <a:defRPr>
                <a:solidFill>
                  <a:srgbClr val="FFFFFF"/>
                </a:solidFill>
              </a:defRPr>
            </a:pPr>
            <a:endParaRPr/>
          </a:p>
        </p:txBody>
      </p:sp>
      <p:sp>
        <p:nvSpPr>
          <p:cNvPr id="287" name="文本框 9"/>
          <p:cNvSpPr txBox="1"/>
          <p:nvPr/>
        </p:nvSpPr>
        <p:spPr>
          <a:xfrm>
            <a:off x="2759074" y="2955289"/>
            <a:ext cx="3625217" cy="623248"/>
          </a:xfrm>
          <a:prstGeom prst="rect">
            <a:avLst/>
          </a:prstGeom>
          <a:ln w="12700">
            <a:miter lim="400000"/>
          </a:ln>
        </p:spPr>
        <p:txBody>
          <a:bodyPr lIns="34290" tIns="34290" rIns="34290" bIns="34290">
            <a:spAutoFit/>
          </a:bodyPr>
          <a:lstStyle/>
          <a:p>
            <a:pPr lvl="1" algn="ctr">
              <a:defRPr sz="3600" b="1" spc="3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rPr lang="zh-CN" altLang="en-US" dirty="0"/>
              <a:t>定位代码</a:t>
            </a:r>
            <a:endParaRPr dirty="0"/>
          </a:p>
        </p:txBody>
      </p:sp>
      <p:sp>
        <p:nvSpPr>
          <p:cNvPr id="288" name="Freeform 5"/>
          <p:cNvSpPr/>
          <p:nvPr/>
        </p:nvSpPr>
        <p:spPr>
          <a:xfrm>
            <a:off x="3955699" y="1607610"/>
            <a:ext cx="1341122" cy="1208256"/>
          </a:xfrm>
          <a:custGeom>
            <a:avLst/>
            <a:gdLst/>
            <a:ahLst/>
            <a:cxnLst>
              <a:cxn ang="0">
                <a:pos x="wd2" y="hd2"/>
              </a:cxn>
              <a:cxn ang="5400000">
                <a:pos x="wd2" y="hd2"/>
              </a:cxn>
              <a:cxn ang="10800000">
                <a:pos x="wd2" y="hd2"/>
              </a:cxn>
              <a:cxn ang="16200000">
                <a:pos x="wd2" y="hd2"/>
              </a:cxn>
            </a:cxnLst>
            <a:rect l="0" t="0" r="r" b="b"/>
            <a:pathLst>
              <a:path w="21600" h="21583" extrusionOk="0">
                <a:moveTo>
                  <a:pt x="16957" y="20435"/>
                </a:moveTo>
                <a:cubicBezTo>
                  <a:pt x="16775" y="20771"/>
                  <a:pt x="16523" y="21062"/>
                  <a:pt x="16200" y="21274"/>
                </a:cubicBezTo>
                <a:cubicBezTo>
                  <a:pt x="15861" y="21495"/>
                  <a:pt x="15491" y="21592"/>
                  <a:pt x="15120" y="21583"/>
                </a:cubicBezTo>
                <a:lnTo>
                  <a:pt x="6433" y="21583"/>
                </a:lnTo>
                <a:cubicBezTo>
                  <a:pt x="6086" y="21583"/>
                  <a:pt x="5723" y="21486"/>
                  <a:pt x="5400" y="21274"/>
                </a:cubicBezTo>
                <a:cubicBezTo>
                  <a:pt x="5077" y="21062"/>
                  <a:pt x="4817" y="20771"/>
                  <a:pt x="4643" y="20426"/>
                </a:cubicBezTo>
                <a:lnTo>
                  <a:pt x="284" y="11966"/>
                </a:lnTo>
                <a:cubicBezTo>
                  <a:pt x="102" y="11622"/>
                  <a:pt x="0" y="11225"/>
                  <a:pt x="0" y="10792"/>
                </a:cubicBezTo>
                <a:cubicBezTo>
                  <a:pt x="0" y="10359"/>
                  <a:pt x="102" y="9962"/>
                  <a:pt x="284" y="9609"/>
                </a:cubicBezTo>
                <a:lnTo>
                  <a:pt x="4627" y="1184"/>
                </a:lnTo>
                <a:cubicBezTo>
                  <a:pt x="4809" y="840"/>
                  <a:pt x="5069" y="531"/>
                  <a:pt x="5400" y="319"/>
                </a:cubicBezTo>
                <a:cubicBezTo>
                  <a:pt x="5707" y="116"/>
                  <a:pt x="6046" y="10"/>
                  <a:pt x="6385" y="1"/>
                </a:cubicBezTo>
                <a:lnTo>
                  <a:pt x="15104" y="1"/>
                </a:lnTo>
                <a:cubicBezTo>
                  <a:pt x="15475" y="-8"/>
                  <a:pt x="15853" y="89"/>
                  <a:pt x="16200" y="319"/>
                </a:cubicBezTo>
                <a:cubicBezTo>
                  <a:pt x="16523" y="522"/>
                  <a:pt x="16783" y="813"/>
                  <a:pt x="16957" y="1158"/>
                </a:cubicBezTo>
                <a:lnTo>
                  <a:pt x="21300" y="9582"/>
                </a:lnTo>
                <a:cubicBezTo>
                  <a:pt x="21490" y="9935"/>
                  <a:pt x="21600" y="10350"/>
                  <a:pt x="21600" y="10792"/>
                </a:cubicBezTo>
                <a:cubicBezTo>
                  <a:pt x="21600" y="11242"/>
                  <a:pt x="21490" y="11657"/>
                  <a:pt x="21293" y="12011"/>
                </a:cubicBezTo>
                <a:lnTo>
                  <a:pt x="16957" y="20435"/>
                </a:lnTo>
                <a:close/>
              </a:path>
            </a:pathLst>
          </a:custGeom>
          <a:solidFill>
            <a:schemeClr val="accent6"/>
          </a:solidFill>
          <a:ln w="12700">
            <a:miter lim="400000"/>
          </a:ln>
        </p:spPr>
        <p:txBody>
          <a:bodyPr lIns="45718" tIns="45718" rIns="45718" bIns="45718"/>
          <a:lstStyle/>
          <a:p>
            <a:endParaRPr/>
          </a:p>
        </p:txBody>
      </p:sp>
      <p:pic>
        <p:nvPicPr>
          <p:cNvPr id="7" name="图片 6">
            <a:extLst>
              <a:ext uri="{FF2B5EF4-FFF2-40B4-BE49-F238E27FC236}">
                <a16:creationId xmlns:a16="http://schemas.microsoft.com/office/drawing/2014/main" id="{00D351D1-357C-4CE7-B35A-85F33DCDB8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85952" y="1875835"/>
            <a:ext cx="680616" cy="680616"/>
          </a:xfrm>
          <a:prstGeom prst="rect">
            <a:avLst/>
          </a:prstGeom>
        </p:spPr>
      </p:pic>
    </p:spTree>
    <p:extLst>
      <p:ext uri="{BB962C8B-B14F-4D97-AF65-F5344CB8AC3E}">
        <p14:creationId xmlns:p14="http://schemas.microsoft.com/office/powerpoint/2010/main" val="2318365365"/>
      </p:ext>
    </p:extLst>
  </p:cSld>
  <p:clrMapOvr>
    <a:masterClrMapping/>
  </p:clrMapOvr>
  <p:transition spd="med" advTm="1167"/>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文本框 32"/>
          <p:cNvSpPr txBox="1"/>
          <p:nvPr/>
        </p:nvSpPr>
        <p:spPr>
          <a:xfrm>
            <a:off x="576478" y="235645"/>
            <a:ext cx="1195705" cy="184666"/>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0" tIns="0" rIns="0" bIns="0" numCol="1" spcCol="38100" rtlCol="0" anchor="t" forceAA="0">
            <a:spAutoFit/>
          </a:bodyPr>
          <a:lstStyle/>
          <a:p>
            <a:pPr marL="0" marR="0" indent="0" algn="l" defTabSz="914400" rtl="0" fontAlgn="auto" latinLnBrk="0" hangingPunct="0">
              <a:lnSpc>
                <a:spcPct val="100000"/>
              </a:lnSpc>
              <a:spcBef>
                <a:spcPts val="0"/>
              </a:spcBef>
              <a:spcAft>
                <a:spcPts val="0"/>
              </a:spcAft>
              <a:buClrTx/>
              <a:buSzTx/>
              <a:buFontTx/>
              <a:buNone/>
            </a:pPr>
            <a:r>
              <a:rPr kumimoji="0" lang="zh-CN" altLang="en-US" sz="1200" b="0" i="0" u="none" strike="noStrike" cap="none" spc="0" normalizeH="0" baseline="0" dirty="0">
                <a:ln>
                  <a:noFill/>
                </a:ln>
                <a:solidFill>
                  <a:schemeClr val="bg1"/>
                </a:solidFill>
                <a:effectLst/>
                <a:uFillTx/>
                <a:latin typeface="+mn-lt"/>
                <a:ea typeface="+mn-ea"/>
                <a:cs typeface="+mn-cs"/>
                <a:sym typeface="Calibri" panose="020F0502020204030204"/>
              </a:rPr>
              <a:t>定位代码</a:t>
            </a:r>
          </a:p>
        </p:txBody>
      </p:sp>
      <p:pic>
        <p:nvPicPr>
          <p:cNvPr id="34" name="图片 3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782" y="175578"/>
            <a:ext cx="304800" cy="304800"/>
          </a:xfrm>
          <a:prstGeom prst="rect">
            <a:avLst/>
          </a:prstGeom>
        </p:spPr>
      </p:pic>
      <p:sp>
        <p:nvSpPr>
          <p:cNvPr id="2" name="文本框 1"/>
          <p:cNvSpPr txBox="1"/>
          <p:nvPr/>
        </p:nvSpPr>
        <p:spPr>
          <a:xfrm>
            <a:off x="79579" y="653843"/>
            <a:ext cx="1371601" cy="276999"/>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0" tIns="0" rIns="0" bIns="0" numCol="1" spcCol="38100" rtlCol="0" anchor="t" forceAA="0">
            <a:spAutoFit/>
          </a:bodyPr>
          <a:lstStyle/>
          <a:p>
            <a:pPr marL="0" marR="0" indent="0" algn="l" defTabSz="914400" rtl="0" fontAlgn="auto" latinLnBrk="0" hangingPunct="0">
              <a:lnSpc>
                <a:spcPct val="100000"/>
              </a:lnSpc>
              <a:spcBef>
                <a:spcPts val="0"/>
              </a:spcBef>
              <a:spcAft>
                <a:spcPts val="0"/>
              </a:spcAft>
              <a:buClrTx/>
              <a:buSzTx/>
              <a:buFontTx/>
              <a:buNone/>
            </a:pPr>
            <a:r>
              <a:rPr kumimoji="0" lang="zh-CN" altLang="en-US" sz="1800" b="0" i="0" u="none" strike="noStrike" cap="none" spc="0" normalizeH="0" baseline="0" dirty="0">
                <a:ln>
                  <a:noFill/>
                </a:ln>
                <a:solidFill>
                  <a:srgbClr val="000000"/>
                </a:solidFill>
                <a:effectLst/>
                <a:uFillTx/>
                <a:latin typeface="+mn-lt"/>
                <a:ea typeface="+mn-ea"/>
                <a:cs typeface="+mn-cs"/>
                <a:sym typeface="Calibri" panose="020F0502020204030204"/>
              </a:rPr>
              <a:t>一、主函数</a:t>
            </a:r>
          </a:p>
        </p:txBody>
      </p:sp>
      <p:sp>
        <p:nvSpPr>
          <p:cNvPr id="3" name="流程图: 过程 2">
            <a:extLst>
              <a:ext uri="{FF2B5EF4-FFF2-40B4-BE49-F238E27FC236}">
                <a16:creationId xmlns:a16="http://schemas.microsoft.com/office/drawing/2014/main" id="{58ED2F66-BA52-4CC6-ACBD-23F7D0222FAC}"/>
              </a:ext>
            </a:extLst>
          </p:cNvPr>
          <p:cNvSpPr/>
          <p:nvPr/>
        </p:nvSpPr>
        <p:spPr>
          <a:xfrm>
            <a:off x="3457954" y="822687"/>
            <a:ext cx="1278193" cy="369328"/>
          </a:xfrm>
          <a:prstGeom prst="flowChartProcess">
            <a:avLst/>
          </a:prstGeom>
          <a:noFill/>
          <a:ln w="25400" cap="flat">
            <a:solidFill>
              <a:schemeClr val="accent1"/>
            </a:solidFill>
            <a:prstDash val="solid"/>
            <a:round/>
          </a:ln>
          <a:effectLst>
            <a:outerShdw blurRad="38100" dist="23000" dir="5400000" rotWithShape="0">
              <a:srgbClr val="000000">
                <a:alpha val="35000"/>
              </a:srgbClr>
            </a:outerShdw>
          </a:effectLst>
        </p:spPr>
        <p:style>
          <a:lnRef idx="0">
            <a:srgbClr val="FFFFFF"/>
          </a:lnRef>
          <a:fillRef idx="0">
            <a:srgbClr val="FFFFFF"/>
          </a:fillRef>
          <a:effectRef idx="0">
            <a:srgbClr val="FFFFFF"/>
          </a:effectRef>
          <a:fontRef idx="none"/>
        </p:style>
        <p:txBody>
          <a:bodyPr rot="0" spcFirstLastPara="1" vertOverflow="overflow" horzOverflow="overflow" vert="horz" wrap="square" lIns="45718" tIns="45718" rIns="45718" bIns="45718"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pPr>
            <a:r>
              <a:rPr lang="en-US" altLang="zh-CN" dirty="0"/>
              <a:t>main()</a:t>
            </a:r>
            <a:endParaRPr kumimoji="0" lang="zh-CN" altLang="en-US" sz="1800" b="0" i="0" u="none" strike="noStrike" cap="none" spc="0" normalizeH="0" baseline="0" dirty="0">
              <a:ln>
                <a:noFill/>
              </a:ln>
              <a:solidFill>
                <a:srgbClr val="000000"/>
              </a:solidFill>
              <a:effectLst/>
              <a:uFillTx/>
              <a:latin typeface="+mn-lt"/>
              <a:ea typeface="+mn-ea"/>
              <a:cs typeface="+mn-cs"/>
              <a:sym typeface="Calibri" panose="020F0502020204030204"/>
            </a:endParaRPr>
          </a:p>
        </p:txBody>
      </p:sp>
      <p:sp>
        <p:nvSpPr>
          <p:cNvPr id="5" name="流程图: 过程 4">
            <a:extLst>
              <a:ext uri="{FF2B5EF4-FFF2-40B4-BE49-F238E27FC236}">
                <a16:creationId xmlns:a16="http://schemas.microsoft.com/office/drawing/2014/main" id="{0AA9C96D-0570-4E25-930A-A26C5B3DFFFF}"/>
              </a:ext>
            </a:extLst>
          </p:cNvPr>
          <p:cNvSpPr/>
          <p:nvPr/>
        </p:nvSpPr>
        <p:spPr>
          <a:xfrm>
            <a:off x="3423093" y="1491992"/>
            <a:ext cx="1367580" cy="369328"/>
          </a:xfrm>
          <a:prstGeom prst="flowChartProcess">
            <a:avLst/>
          </a:prstGeom>
          <a:noFill/>
          <a:ln w="25400" cap="flat">
            <a:solidFill>
              <a:schemeClr val="accent1"/>
            </a:solidFill>
            <a:prstDash val="solid"/>
            <a:round/>
          </a:ln>
          <a:effectLst>
            <a:outerShdw blurRad="38100" dist="23000" dir="5400000" rotWithShape="0">
              <a:srgbClr val="000000">
                <a:alpha val="35000"/>
              </a:srgbClr>
            </a:outerShdw>
          </a:effectLst>
        </p:spPr>
        <p:style>
          <a:lnRef idx="0">
            <a:srgbClr val="FFFFFF"/>
          </a:lnRef>
          <a:fillRef idx="0">
            <a:srgbClr val="FFFFFF"/>
          </a:fillRef>
          <a:effectRef idx="0">
            <a:srgbClr val="FFFFFF"/>
          </a:effectRef>
          <a:fontRef idx="none"/>
        </p:style>
        <p:txBody>
          <a:bodyPr rot="0" spcFirstLastPara="1" vertOverflow="overflow" horzOverflow="overflow" vert="horz" wrap="square" lIns="45718" tIns="45718" rIns="45718" bIns="45718" numCol="1" spcCol="38100" rtlCol="0" anchor="ctr">
            <a:spAutoFit/>
          </a:bodyPr>
          <a:lstStyle/>
          <a:p>
            <a:pPr algn="ctr"/>
            <a:r>
              <a:rPr lang="zh-CN" altLang="en-US" dirty="0"/>
              <a:t>外设初始化</a:t>
            </a:r>
          </a:p>
        </p:txBody>
      </p:sp>
      <p:sp>
        <p:nvSpPr>
          <p:cNvPr id="7" name="流程图: 决策 6">
            <a:extLst>
              <a:ext uri="{FF2B5EF4-FFF2-40B4-BE49-F238E27FC236}">
                <a16:creationId xmlns:a16="http://schemas.microsoft.com/office/drawing/2014/main" id="{D13827A5-DB65-4EE3-9370-77BF41736F7F}"/>
              </a:ext>
            </a:extLst>
          </p:cNvPr>
          <p:cNvSpPr/>
          <p:nvPr/>
        </p:nvSpPr>
        <p:spPr>
          <a:xfrm>
            <a:off x="2868029" y="2783716"/>
            <a:ext cx="2477708" cy="1283902"/>
          </a:xfrm>
          <a:prstGeom prst="flowChartDecision">
            <a:avLst/>
          </a:prstGeom>
          <a:noFill/>
          <a:ln w="25400" cap="flat">
            <a:solidFill>
              <a:schemeClr val="accent1"/>
            </a:solidFill>
            <a:prstDash val="solid"/>
            <a:round/>
          </a:ln>
          <a:effectLst>
            <a:outerShdw blurRad="38100" dist="23000" dir="5400000" rotWithShape="0">
              <a:srgbClr val="000000">
                <a:alpha val="35000"/>
              </a:srgbClr>
            </a:outerShdw>
          </a:effectLst>
        </p:spPr>
        <p:style>
          <a:lnRef idx="0">
            <a:srgbClr val="FFFFFF"/>
          </a:lnRef>
          <a:fillRef idx="0">
            <a:srgbClr val="FFFFFF"/>
          </a:fillRef>
          <a:effectRef idx="0">
            <a:srgbClr val="FFFFFF"/>
          </a:effectRef>
          <a:fontRef idx="none"/>
        </p:style>
        <p:txBody>
          <a:bodyPr rot="0" spcFirstLastPara="1" vertOverflow="overflow" horzOverflow="overflow" vert="horz" wrap="square" lIns="45718" tIns="45718" rIns="45718" bIns="45718" numCol="1" spcCol="38100" rtlCol="0" anchor="ctr">
            <a:spAutoFit/>
          </a:bodyPr>
          <a:lstStyle/>
          <a:p>
            <a:pPr algn="ctr"/>
            <a:r>
              <a:rPr lang="zh-CN" altLang="en-US" dirty="0"/>
              <a:t>是否</a:t>
            </a:r>
            <a:r>
              <a:rPr lang="zh-CN" altLang="en-US"/>
              <a:t>接收到</a:t>
            </a:r>
            <a:r>
              <a:rPr lang="en-US" altLang="zh-CN" dirty="0"/>
              <a:t>GPS</a:t>
            </a:r>
            <a:r>
              <a:rPr lang="zh-CN" altLang="en-US" dirty="0"/>
              <a:t>数据？</a:t>
            </a:r>
          </a:p>
        </p:txBody>
      </p:sp>
      <p:sp>
        <p:nvSpPr>
          <p:cNvPr id="8" name="流程图: 过程 7">
            <a:extLst>
              <a:ext uri="{FF2B5EF4-FFF2-40B4-BE49-F238E27FC236}">
                <a16:creationId xmlns:a16="http://schemas.microsoft.com/office/drawing/2014/main" id="{71A83BC1-82C0-4713-BE9E-3C41B505EE0F}"/>
              </a:ext>
            </a:extLst>
          </p:cNvPr>
          <p:cNvSpPr/>
          <p:nvPr/>
        </p:nvSpPr>
        <p:spPr>
          <a:xfrm>
            <a:off x="3312708" y="4498249"/>
            <a:ext cx="1588350" cy="369328"/>
          </a:xfrm>
          <a:prstGeom prst="flowChartProcess">
            <a:avLst/>
          </a:prstGeom>
          <a:noFill/>
          <a:ln w="25400" cap="flat">
            <a:solidFill>
              <a:schemeClr val="accent1"/>
            </a:solidFill>
            <a:prstDash val="solid"/>
            <a:round/>
          </a:ln>
          <a:effectLst>
            <a:outerShdw blurRad="38100" dist="23000" dir="5400000" rotWithShape="0">
              <a:srgbClr val="000000">
                <a:alpha val="35000"/>
              </a:srgbClr>
            </a:outerShdw>
          </a:effectLst>
        </p:spPr>
        <p:style>
          <a:lnRef idx="0">
            <a:srgbClr val="FFFFFF"/>
          </a:lnRef>
          <a:fillRef idx="0">
            <a:srgbClr val="FFFFFF"/>
          </a:fillRef>
          <a:effectRef idx="0">
            <a:srgbClr val="FFFFFF"/>
          </a:effectRef>
          <a:fontRef idx="none"/>
        </p:style>
        <p:txBody>
          <a:bodyPr rot="0" spcFirstLastPara="1" vertOverflow="overflow" horzOverflow="overflow" vert="horz" wrap="square" lIns="45718" tIns="45718" rIns="45718" bIns="45718" numCol="1" spcCol="38100" rtlCol="0" anchor="ctr">
            <a:spAutoFit/>
          </a:bodyPr>
          <a:lstStyle/>
          <a:p>
            <a:pPr algn="ctr"/>
            <a:r>
              <a:rPr lang="zh-CN" altLang="en-US" dirty="0"/>
              <a:t>处理数据</a:t>
            </a:r>
          </a:p>
        </p:txBody>
      </p:sp>
      <p:sp>
        <p:nvSpPr>
          <p:cNvPr id="9" name="流程图: 过程 8">
            <a:extLst>
              <a:ext uri="{FF2B5EF4-FFF2-40B4-BE49-F238E27FC236}">
                <a16:creationId xmlns:a16="http://schemas.microsoft.com/office/drawing/2014/main" id="{67C310EA-E218-4F7B-81AE-CCA5AE3F0E79}"/>
              </a:ext>
            </a:extLst>
          </p:cNvPr>
          <p:cNvSpPr/>
          <p:nvPr/>
        </p:nvSpPr>
        <p:spPr>
          <a:xfrm>
            <a:off x="3413265" y="2167892"/>
            <a:ext cx="1367570" cy="369328"/>
          </a:xfrm>
          <a:prstGeom prst="flowChartProcess">
            <a:avLst/>
          </a:prstGeom>
          <a:noFill/>
          <a:ln w="25400" cap="flat">
            <a:solidFill>
              <a:schemeClr val="accent1"/>
            </a:solidFill>
            <a:prstDash val="solid"/>
            <a:round/>
          </a:ln>
          <a:effectLst>
            <a:outerShdw blurRad="38100" dist="23000" dir="5400000" rotWithShape="0">
              <a:srgbClr val="000000">
                <a:alpha val="35000"/>
              </a:srgbClr>
            </a:outerShdw>
          </a:effectLst>
        </p:spPr>
        <p:style>
          <a:lnRef idx="0">
            <a:srgbClr val="FFFFFF"/>
          </a:lnRef>
          <a:fillRef idx="0">
            <a:srgbClr val="FFFFFF"/>
          </a:fillRef>
          <a:effectRef idx="0">
            <a:srgbClr val="FFFFFF"/>
          </a:effectRef>
          <a:fontRef idx="none"/>
        </p:style>
        <p:txBody>
          <a:bodyPr rot="0" spcFirstLastPara="1" vertOverflow="overflow" horzOverflow="overflow" vert="horz" wrap="square" lIns="45718" tIns="45718" rIns="45718" bIns="45718" numCol="1" spcCol="38100" rtlCol="0" anchor="ctr">
            <a:spAutoFit/>
          </a:bodyPr>
          <a:lstStyle/>
          <a:p>
            <a:pPr algn="ctr"/>
            <a:r>
              <a:rPr lang="en-US" altLang="zh-CN" dirty="0"/>
              <a:t>while(1)</a:t>
            </a:r>
            <a:endParaRPr lang="zh-CN" altLang="en-US" dirty="0"/>
          </a:p>
        </p:txBody>
      </p:sp>
      <p:cxnSp>
        <p:nvCxnSpPr>
          <p:cNvPr id="13" name="直接箭头连接符 12">
            <a:extLst>
              <a:ext uri="{FF2B5EF4-FFF2-40B4-BE49-F238E27FC236}">
                <a16:creationId xmlns:a16="http://schemas.microsoft.com/office/drawing/2014/main" id="{4CF9431B-A8F2-4202-AA30-1C4BE10D8E2C}"/>
              </a:ext>
            </a:extLst>
          </p:cNvPr>
          <p:cNvCxnSpPr>
            <a:cxnSpLocks/>
            <a:stCxn id="3" idx="2"/>
            <a:endCxn id="5" idx="0"/>
          </p:cNvCxnSpPr>
          <p:nvPr/>
        </p:nvCxnSpPr>
        <p:spPr>
          <a:xfrm>
            <a:off x="4097051" y="1192015"/>
            <a:ext cx="9832" cy="299977"/>
          </a:xfrm>
          <a:prstGeom prst="straightConnector1">
            <a:avLst/>
          </a:prstGeom>
          <a:noFill/>
          <a:ln w="25400" cap="flat">
            <a:solidFill>
              <a:schemeClr val="accent1">
                <a:lumMod val="40000"/>
                <a:lumOff val="60000"/>
              </a:schemeClr>
            </a:solidFill>
            <a:prstDash val="solid"/>
            <a:round/>
            <a:tailEnd type="triangle"/>
          </a:ln>
          <a:effectLst>
            <a:outerShdw blurRad="38100" dist="23000" dir="5400000" rotWithShape="0">
              <a:srgbClr val="000000">
                <a:alpha val="35000"/>
              </a:srgbClr>
            </a:outerShdw>
          </a:effectLst>
        </p:spPr>
        <p:style>
          <a:lnRef idx="0">
            <a:srgbClr val="FFFFFF"/>
          </a:lnRef>
          <a:fillRef idx="0">
            <a:srgbClr val="FFFFFF"/>
          </a:fillRef>
          <a:effectRef idx="0">
            <a:srgbClr val="FFFFFF"/>
          </a:effectRef>
          <a:fontRef idx="none"/>
        </p:style>
      </p:cxnSp>
      <p:cxnSp>
        <p:nvCxnSpPr>
          <p:cNvPr id="14" name="直接箭头连接符 13">
            <a:extLst>
              <a:ext uri="{FF2B5EF4-FFF2-40B4-BE49-F238E27FC236}">
                <a16:creationId xmlns:a16="http://schemas.microsoft.com/office/drawing/2014/main" id="{EDE9F8C4-1F80-4CD4-8112-6702BB82DD31}"/>
              </a:ext>
            </a:extLst>
          </p:cNvPr>
          <p:cNvCxnSpPr>
            <a:cxnSpLocks/>
            <a:stCxn id="5" idx="2"/>
            <a:endCxn id="9" idx="0"/>
          </p:cNvCxnSpPr>
          <p:nvPr/>
        </p:nvCxnSpPr>
        <p:spPr>
          <a:xfrm flipH="1">
            <a:off x="4097050" y="1861320"/>
            <a:ext cx="9833" cy="306572"/>
          </a:xfrm>
          <a:prstGeom prst="straightConnector1">
            <a:avLst/>
          </a:prstGeom>
          <a:noFill/>
          <a:ln w="25400" cap="flat">
            <a:solidFill>
              <a:schemeClr val="accent1">
                <a:lumMod val="40000"/>
                <a:lumOff val="60000"/>
              </a:schemeClr>
            </a:solidFill>
            <a:prstDash val="solid"/>
            <a:round/>
            <a:tailEnd type="triangle"/>
          </a:ln>
          <a:effectLst>
            <a:outerShdw blurRad="38100" dist="23000" dir="5400000" rotWithShape="0">
              <a:srgbClr val="000000">
                <a:alpha val="35000"/>
              </a:srgbClr>
            </a:outerShdw>
          </a:effectLst>
        </p:spPr>
        <p:style>
          <a:lnRef idx="0">
            <a:srgbClr val="FFFFFF"/>
          </a:lnRef>
          <a:fillRef idx="0">
            <a:srgbClr val="FFFFFF"/>
          </a:fillRef>
          <a:effectRef idx="0">
            <a:srgbClr val="FFFFFF"/>
          </a:effectRef>
          <a:fontRef idx="none"/>
        </p:style>
      </p:cxnSp>
      <p:cxnSp>
        <p:nvCxnSpPr>
          <p:cNvPr id="15" name="直接箭头连接符 14">
            <a:extLst>
              <a:ext uri="{FF2B5EF4-FFF2-40B4-BE49-F238E27FC236}">
                <a16:creationId xmlns:a16="http://schemas.microsoft.com/office/drawing/2014/main" id="{CA298844-D563-4257-BC58-D68E6354C153}"/>
              </a:ext>
            </a:extLst>
          </p:cNvPr>
          <p:cNvCxnSpPr>
            <a:cxnSpLocks/>
            <a:stCxn id="9" idx="2"/>
            <a:endCxn id="7" idx="0"/>
          </p:cNvCxnSpPr>
          <p:nvPr/>
        </p:nvCxnSpPr>
        <p:spPr>
          <a:xfrm>
            <a:off x="4097050" y="2537220"/>
            <a:ext cx="9833" cy="246496"/>
          </a:xfrm>
          <a:prstGeom prst="straightConnector1">
            <a:avLst/>
          </a:prstGeom>
          <a:noFill/>
          <a:ln w="25400" cap="flat">
            <a:solidFill>
              <a:schemeClr val="accent1">
                <a:lumMod val="40000"/>
                <a:lumOff val="60000"/>
              </a:schemeClr>
            </a:solidFill>
            <a:prstDash val="solid"/>
            <a:round/>
            <a:tailEnd type="triangle"/>
          </a:ln>
          <a:effectLst>
            <a:outerShdw blurRad="38100" dist="23000" dir="5400000" rotWithShape="0">
              <a:srgbClr val="000000">
                <a:alpha val="35000"/>
              </a:srgbClr>
            </a:outerShdw>
          </a:effectLst>
        </p:spPr>
        <p:style>
          <a:lnRef idx="0">
            <a:srgbClr val="FFFFFF"/>
          </a:lnRef>
          <a:fillRef idx="0">
            <a:srgbClr val="FFFFFF"/>
          </a:fillRef>
          <a:effectRef idx="0">
            <a:srgbClr val="FFFFFF"/>
          </a:effectRef>
          <a:fontRef idx="none"/>
        </p:style>
      </p:cxnSp>
      <p:cxnSp>
        <p:nvCxnSpPr>
          <p:cNvPr id="16" name="直接箭头连接符 15">
            <a:extLst>
              <a:ext uri="{FF2B5EF4-FFF2-40B4-BE49-F238E27FC236}">
                <a16:creationId xmlns:a16="http://schemas.microsoft.com/office/drawing/2014/main" id="{58863A84-2EB4-4B2E-AE9D-FF25E7FBCFE1}"/>
              </a:ext>
            </a:extLst>
          </p:cNvPr>
          <p:cNvCxnSpPr>
            <a:cxnSpLocks/>
            <a:stCxn id="7" idx="2"/>
            <a:endCxn id="8" idx="0"/>
          </p:cNvCxnSpPr>
          <p:nvPr/>
        </p:nvCxnSpPr>
        <p:spPr>
          <a:xfrm>
            <a:off x="4106883" y="4067618"/>
            <a:ext cx="0" cy="430631"/>
          </a:xfrm>
          <a:prstGeom prst="straightConnector1">
            <a:avLst/>
          </a:prstGeom>
          <a:noFill/>
          <a:ln w="25400" cap="flat">
            <a:solidFill>
              <a:schemeClr val="accent1">
                <a:lumMod val="40000"/>
                <a:lumOff val="60000"/>
              </a:schemeClr>
            </a:solidFill>
            <a:prstDash val="solid"/>
            <a:round/>
            <a:tailEnd type="triangle"/>
          </a:ln>
          <a:effectLst>
            <a:outerShdw blurRad="38100" dist="23000" dir="5400000" rotWithShape="0">
              <a:srgbClr val="000000">
                <a:alpha val="35000"/>
              </a:srgbClr>
            </a:outerShdw>
          </a:effectLst>
        </p:spPr>
        <p:style>
          <a:lnRef idx="0">
            <a:srgbClr val="FFFFFF"/>
          </a:lnRef>
          <a:fillRef idx="0">
            <a:srgbClr val="FFFFFF"/>
          </a:fillRef>
          <a:effectRef idx="0">
            <a:srgbClr val="FFFFFF"/>
          </a:effectRef>
          <a:fontRef idx="none"/>
        </p:style>
      </p:cxnSp>
      <p:cxnSp>
        <p:nvCxnSpPr>
          <p:cNvPr id="39" name="连接符: 肘形 38">
            <a:extLst>
              <a:ext uri="{FF2B5EF4-FFF2-40B4-BE49-F238E27FC236}">
                <a16:creationId xmlns:a16="http://schemas.microsoft.com/office/drawing/2014/main" id="{464F46B1-AAA7-4EE6-A2C6-461718C2C3C9}"/>
              </a:ext>
            </a:extLst>
          </p:cNvPr>
          <p:cNvCxnSpPr>
            <a:cxnSpLocks/>
            <a:stCxn id="8" idx="3"/>
            <a:endCxn id="9" idx="3"/>
          </p:cNvCxnSpPr>
          <p:nvPr/>
        </p:nvCxnSpPr>
        <p:spPr>
          <a:xfrm flipH="1" flipV="1">
            <a:off x="4780835" y="2352556"/>
            <a:ext cx="120223" cy="2330357"/>
          </a:xfrm>
          <a:prstGeom prst="bentConnector3">
            <a:avLst>
              <a:gd name="adj1" fmla="val -901664"/>
            </a:avLst>
          </a:prstGeom>
          <a:noFill/>
          <a:ln w="25400" cap="flat">
            <a:solidFill>
              <a:schemeClr val="accent1"/>
            </a:solidFill>
            <a:prstDash val="solid"/>
            <a:round/>
            <a:tailEnd type="triangle"/>
          </a:ln>
          <a:effectLst>
            <a:outerShdw blurRad="38100" dist="23000" dir="5400000" rotWithShape="0">
              <a:srgbClr val="000000">
                <a:alpha val="35000"/>
              </a:srgbClr>
            </a:outerShdw>
          </a:effectLst>
        </p:spPr>
        <p:style>
          <a:lnRef idx="0">
            <a:srgbClr val="FFFFFF"/>
          </a:lnRef>
          <a:fillRef idx="0">
            <a:srgbClr val="FFFFFF"/>
          </a:fillRef>
          <a:effectRef idx="0">
            <a:srgbClr val="FFFFFF"/>
          </a:effectRef>
          <a:fontRef idx="none"/>
        </p:style>
      </p:cxnSp>
      <p:cxnSp>
        <p:nvCxnSpPr>
          <p:cNvPr id="44" name="直接箭头连接符 43">
            <a:extLst>
              <a:ext uri="{FF2B5EF4-FFF2-40B4-BE49-F238E27FC236}">
                <a16:creationId xmlns:a16="http://schemas.microsoft.com/office/drawing/2014/main" id="{5416CF1F-0938-4BF2-80B8-DBBB5F90A12A}"/>
              </a:ext>
            </a:extLst>
          </p:cNvPr>
          <p:cNvCxnSpPr>
            <a:cxnSpLocks/>
            <a:stCxn id="7" idx="3"/>
          </p:cNvCxnSpPr>
          <p:nvPr/>
        </p:nvCxnSpPr>
        <p:spPr>
          <a:xfrm>
            <a:off x="5345737" y="3425667"/>
            <a:ext cx="673951" cy="0"/>
          </a:xfrm>
          <a:prstGeom prst="straightConnector1">
            <a:avLst/>
          </a:prstGeom>
          <a:noFill/>
          <a:ln w="25400" cap="flat">
            <a:solidFill>
              <a:schemeClr val="accent1"/>
            </a:solidFill>
            <a:prstDash val="solid"/>
            <a:round/>
            <a:tailEnd type="triangle"/>
          </a:ln>
          <a:effectLst>
            <a:outerShdw blurRad="38100" dist="23000" dir="5400000" rotWithShape="0">
              <a:srgbClr val="000000">
                <a:alpha val="35000"/>
              </a:srgbClr>
            </a:outerShdw>
          </a:effectLst>
        </p:spPr>
        <p:style>
          <a:lnRef idx="0">
            <a:srgbClr val="FFFFFF"/>
          </a:lnRef>
          <a:fillRef idx="0">
            <a:srgbClr val="FFFFFF"/>
          </a:fillRef>
          <a:effectRef idx="0">
            <a:srgbClr val="FFFFFF"/>
          </a:effectRef>
          <a:fontRef idx="none"/>
        </p:style>
      </p:cxnSp>
      <p:sp>
        <p:nvSpPr>
          <p:cNvPr id="46" name="矩形 45">
            <a:extLst>
              <a:ext uri="{FF2B5EF4-FFF2-40B4-BE49-F238E27FC236}">
                <a16:creationId xmlns:a16="http://schemas.microsoft.com/office/drawing/2014/main" id="{A610B4C1-0161-42D0-A4D7-5DCFD4216CE2}"/>
              </a:ext>
            </a:extLst>
          </p:cNvPr>
          <p:cNvSpPr/>
          <p:nvPr/>
        </p:nvSpPr>
        <p:spPr>
          <a:xfrm>
            <a:off x="3810007" y="4067616"/>
            <a:ext cx="296876" cy="369332"/>
          </a:xfrm>
          <a:prstGeom prst="rect">
            <a:avLst/>
          </a:prstGeom>
          <a:noFill/>
        </p:spPr>
        <p:txBody>
          <a:bodyPr wrap="none" lIns="91440" tIns="45720" rIns="91440" bIns="45720">
            <a:spAutoFit/>
          </a:bodyPr>
          <a:lstStyle/>
          <a:p>
            <a:pPr algn="ctr"/>
            <a:r>
              <a:rPr lang="en-US" altLang="zh-CN" b="0" cap="none" spc="0" dirty="0">
                <a:ln w="0"/>
                <a:solidFill>
                  <a:schemeClr val="accent1"/>
                </a:solidFill>
                <a:effectLst>
                  <a:outerShdw blurRad="38100" dist="25400" dir="5400000" algn="ctr" rotWithShape="0">
                    <a:srgbClr val="6E747A">
                      <a:alpha val="43000"/>
                    </a:srgbClr>
                  </a:outerShdw>
                </a:effectLst>
              </a:rPr>
              <a:t>Y</a:t>
            </a:r>
            <a:endParaRPr lang="zh-CN" altLang="en-US" b="0" cap="none" spc="0" dirty="0">
              <a:ln w="0"/>
              <a:solidFill>
                <a:schemeClr val="accent1"/>
              </a:solidFill>
              <a:effectLst>
                <a:outerShdw blurRad="38100" dist="25400" dir="5400000" algn="ctr" rotWithShape="0">
                  <a:srgbClr val="6E747A">
                    <a:alpha val="43000"/>
                  </a:srgbClr>
                </a:outerShdw>
              </a:effectLst>
            </a:endParaRPr>
          </a:p>
        </p:txBody>
      </p:sp>
      <p:sp>
        <p:nvSpPr>
          <p:cNvPr id="48" name="矩形 47">
            <a:extLst>
              <a:ext uri="{FF2B5EF4-FFF2-40B4-BE49-F238E27FC236}">
                <a16:creationId xmlns:a16="http://schemas.microsoft.com/office/drawing/2014/main" id="{DB1F6582-8EB3-46D6-B18C-C81EA4F7BF6A}"/>
              </a:ext>
            </a:extLst>
          </p:cNvPr>
          <p:cNvSpPr/>
          <p:nvPr/>
        </p:nvSpPr>
        <p:spPr>
          <a:xfrm>
            <a:off x="5489390" y="3056335"/>
            <a:ext cx="386645" cy="369332"/>
          </a:xfrm>
          <a:prstGeom prst="rect">
            <a:avLst/>
          </a:prstGeom>
          <a:noFill/>
        </p:spPr>
        <p:txBody>
          <a:bodyPr wrap="none" lIns="91440" tIns="45720" rIns="91440" bIns="45720">
            <a:spAutoFit/>
          </a:bodyPr>
          <a:lstStyle/>
          <a:p>
            <a:pPr algn="ctr"/>
            <a:r>
              <a:rPr lang="en-US" altLang="zh-CN" dirty="0">
                <a:ln w="0"/>
                <a:solidFill>
                  <a:schemeClr val="accent1"/>
                </a:solidFill>
                <a:effectLst>
                  <a:outerShdw blurRad="38100" dist="25400" dir="5400000" algn="ctr" rotWithShape="0">
                    <a:srgbClr val="6E747A">
                      <a:alpha val="43000"/>
                    </a:srgbClr>
                  </a:outerShdw>
                </a:effectLst>
              </a:rPr>
              <a:t>N </a:t>
            </a:r>
            <a:endParaRPr lang="zh-CN" altLang="en-US" b="0" cap="none" spc="0" dirty="0">
              <a:ln w="0"/>
              <a:solidFill>
                <a:schemeClr val="accent1"/>
              </a:solidFill>
              <a:effectLst>
                <a:outerShdw blurRad="38100" dist="25400" dir="5400000" algn="ctr" rotWithShape="0">
                  <a:srgbClr val="6E747A">
                    <a:alpha val="43000"/>
                  </a:srgbClr>
                </a:outerShdw>
              </a:effectLst>
            </a:endParaRPr>
          </a:p>
        </p:txBody>
      </p:sp>
    </p:spTree>
    <p:custDataLst>
      <p:tags r:id="rId1"/>
    </p:custDataLst>
  </p:cSld>
  <p:clrMapOvr>
    <a:masterClrMapping/>
  </p:clrMapOvr>
  <p:transition spd="med" advTm="43751"/>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文本框 32"/>
          <p:cNvSpPr txBox="1"/>
          <p:nvPr/>
        </p:nvSpPr>
        <p:spPr>
          <a:xfrm>
            <a:off x="576478" y="235645"/>
            <a:ext cx="1195705" cy="184666"/>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0" tIns="0" rIns="0" bIns="0" numCol="1" spcCol="38100" rtlCol="0" anchor="t" forceAA="0">
            <a:spAutoFit/>
          </a:bodyPr>
          <a:lstStyle/>
          <a:p>
            <a:pPr marL="0" marR="0" indent="0" algn="l" defTabSz="914400" rtl="0" fontAlgn="auto" latinLnBrk="0" hangingPunct="0">
              <a:lnSpc>
                <a:spcPct val="100000"/>
              </a:lnSpc>
              <a:spcBef>
                <a:spcPts val="0"/>
              </a:spcBef>
              <a:spcAft>
                <a:spcPts val="0"/>
              </a:spcAft>
              <a:buClrTx/>
              <a:buSzTx/>
              <a:buFontTx/>
              <a:buNone/>
            </a:pPr>
            <a:r>
              <a:rPr kumimoji="0" lang="zh-CN" altLang="en-US" sz="1200" b="0" i="0" u="none" strike="noStrike" cap="none" spc="0" normalizeH="0" baseline="0" dirty="0">
                <a:ln>
                  <a:noFill/>
                </a:ln>
                <a:solidFill>
                  <a:schemeClr val="bg1"/>
                </a:solidFill>
                <a:effectLst/>
                <a:uFillTx/>
                <a:latin typeface="+mn-lt"/>
                <a:ea typeface="+mn-ea"/>
                <a:cs typeface="+mn-cs"/>
                <a:sym typeface="Calibri" panose="020F0502020204030204"/>
              </a:rPr>
              <a:t>定位代码</a:t>
            </a:r>
          </a:p>
        </p:txBody>
      </p:sp>
      <p:pic>
        <p:nvPicPr>
          <p:cNvPr id="34" name="图片 3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782" y="175578"/>
            <a:ext cx="304800" cy="304800"/>
          </a:xfrm>
          <a:prstGeom prst="rect">
            <a:avLst/>
          </a:prstGeom>
        </p:spPr>
      </p:pic>
      <p:sp>
        <p:nvSpPr>
          <p:cNvPr id="2" name="文本框 1"/>
          <p:cNvSpPr txBox="1"/>
          <p:nvPr/>
        </p:nvSpPr>
        <p:spPr>
          <a:xfrm>
            <a:off x="95782" y="653962"/>
            <a:ext cx="2072235" cy="276999"/>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0" tIns="0" rIns="0" bIns="0" numCol="1" spcCol="38100" rtlCol="0" anchor="t" forceAA="0">
            <a:spAutoFit/>
          </a:bodyPr>
          <a:lstStyle/>
          <a:p>
            <a:pPr marL="0" marR="0" indent="0" algn="l" defTabSz="914400" rtl="0" fontAlgn="auto" latinLnBrk="0" hangingPunct="0">
              <a:lnSpc>
                <a:spcPct val="100000"/>
              </a:lnSpc>
              <a:spcBef>
                <a:spcPts val="0"/>
              </a:spcBef>
              <a:spcAft>
                <a:spcPts val="0"/>
              </a:spcAft>
              <a:buClrTx/>
              <a:buSzTx/>
              <a:buFontTx/>
              <a:buNone/>
            </a:pPr>
            <a:r>
              <a:rPr kumimoji="0" lang="zh-CN" altLang="en-US" sz="1800" b="0" i="0" u="none" strike="noStrike" cap="none" spc="0" normalizeH="0" baseline="0" dirty="0">
                <a:ln>
                  <a:noFill/>
                </a:ln>
                <a:solidFill>
                  <a:srgbClr val="000000"/>
                </a:solidFill>
                <a:effectLst/>
                <a:uFillTx/>
                <a:latin typeface="+mn-lt"/>
                <a:ea typeface="+mn-ea"/>
                <a:cs typeface="+mn-cs"/>
                <a:sym typeface="Calibri" panose="020F0502020204030204"/>
              </a:rPr>
              <a:t>二、</a:t>
            </a:r>
            <a:r>
              <a:rPr kumimoji="0" lang="en-US" altLang="zh-CN" sz="1800" b="0" i="0" u="none" strike="noStrike" cap="none" spc="0" normalizeH="0" baseline="0" dirty="0">
                <a:ln>
                  <a:noFill/>
                </a:ln>
                <a:solidFill>
                  <a:srgbClr val="000000"/>
                </a:solidFill>
                <a:effectLst/>
                <a:uFillTx/>
                <a:latin typeface="+mn-lt"/>
                <a:ea typeface="+mn-ea"/>
                <a:cs typeface="+mn-cs"/>
                <a:sym typeface="Calibri" panose="020F0502020204030204"/>
              </a:rPr>
              <a:t>HTTP-GET</a:t>
            </a:r>
            <a:r>
              <a:rPr kumimoji="0" lang="zh-CN" altLang="en-US" sz="1800" b="0" i="0" u="none" strike="noStrike" cap="none" spc="0" normalizeH="0" baseline="0" dirty="0">
                <a:ln>
                  <a:noFill/>
                </a:ln>
                <a:solidFill>
                  <a:srgbClr val="000000"/>
                </a:solidFill>
                <a:effectLst/>
                <a:uFillTx/>
                <a:latin typeface="+mn-lt"/>
                <a:ea typeface="+mn-ea"/>
                <a:cs typeface="+mn-cs"/>
                <a:sym typeface="Calibri" panose="020F0502020204030204"/>
              </a:rPr>
              <a:t>请求</a:t>
            </a:r>
            <a:r>
              <a:rPr kumimoji="0" lang="zh-CN" altLang="en-US" sz="1800" b="0" i="0" u="none" strike="noStrike" cap="none" spc="0" normalizeH="0" baseline="0" dirty="0">
                <a:ln>
                  <a:noFill/>
                </a:ln>
                <a:solidFill>
                  <a:srgbClr val="000000"/>
                </a:solidFill>
                <a:effectLst/>
                <a:uFillTx/>
                <a:latin typeface="+mn-lt"/>
                <a:ea typeface="宋体" panose="02010600030101010101" pitchFamily="2" charset="-122"/>
                <a:cs typeface="+mn-cs"/>
                <a:sym typeface="Calibri" panose="020F0502020204030204"/>
              </a:rPr>
              <a:t>：</a:t>
            </a:r>
          </a:p>
        </p:txBody>
      </p:sp>
      <p:sp>
        <p:nvSpPr>
          <p:cNvPr id="3" name="矩形 2">
            <a:extLst>
              <a:ext uri="{FF2B5EF4-FFF2-40B4-BE49-F238E27FC236}">
                <a16:creationId xmlns:a16="http://schemas.microsoft.com/office/drawing/2014/main" id="{B59E1A6E-AF29-416E-BFF2-DEBD0BDF271D}"/>
              </a:ext>
            </a:extLst>
          </p:cNvPr>
          <p:cNvSpPr/>
          <p:nvPr/>
        </p:nvSpPr>
        <p:spPr>
          <a:xfrm>
            <a:off x="3105636" y="827838"/>
            <a:ext cx="2074606" cy="369328"/>
          </a:xfrm>
          <a:prstGeom prst="rect">
            <a:avLst/>
          </a:prstGeom>
          <a:noFill/>
          <a:ln w="25400" cap="flat">
            <a:solidFill>
              <a:schemeClr val="accent1"/>
            </a:solidFill>
            <a:prstDash val="solid"/>
            <a:round/>
          </a:ln>
          <a:effectLst>
            <a:outerShdw blurRad="38100" dist="23000" dir="5400000" rotWithShape="0">
              <a:srgbClr val="000000">
                <a:alpha val="35000"/>
              </a:srgbClr>
            </a:outerShdw>
          </a:effectLst>
        </p:spPr>
        <p:style>
          <a:lnRef idx="0">
            <a:srgbClr val="FFFFFF"/>
          </a:lnRef>
          <a:fillRef idx="0">
            <a:srgbClr val="FFFFFF"/>
          </a:fillRef>
          <a:effectRef idx="0">
            <a:srgbClr val="FFFFFF"/>
          </a:effectRef>
          <a:fontRef idx="none"/>
        </p:style>
        <p:txBody>
          <a:bodyPr rot="0" spcFirstLastPara="1" vertOverflow="overflow" horzOverflow="overflow" vert="horz" wrap="square" lIns="45718" tIns="45718" rIns="45718" bIns="45718"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pPr>
            <a:r>
              <a:rPr kumimoji="0" lang="en-US" altLang="zh-CN" sz="1800" b="0" i="0" u="none" strike="noStrike" cap="none" spc="0" normalizeH="0" baseline="0" dirty="0">
                <a:ln>
                  <a:noFill/>
                </a:ln>
                <a:solidFill>
                  <a:srgbClr val="000000"/>
                </a:solidFill>
                <a:effectLst/>
                <a:uFillTx/>
                <a:latin typeface="+mn-lt"/>
                <a:ea typeface="+mn-ea"/>
                <a:cs typeface="+mn-cs"/>
                <a:sym typeface="Calibri" panose="020F0502020204030204"/>
              </a:rPr>
              <a:t>SIM</a:t>
            </a:r>
            <a:r>
              <a:rPr kumimoji="0" lang="zh-CN" altLang="en-US" sz="1800" b="0" i="0" u="none" strike="noStrike" cap="none" spc="0" normalizeH="0" baseline="0" dirty="0">
                <a:ln>
                  <a:noFill/>
                </a:ln>
                <a:solidFill>
                  <a:srgbClr val="000000"/>
                </a:solidFill>
                <a:effectLst/>
                <a:uFillTx/>
                <a:latin typeface="+mn-lt"/>
                <a:ea typeface="+mn-ea"/>
                <a:cs typeface="+mn-cs"/>
                <a:sym typeface="Calibri" panose="020F0502020204030204"/>
              </a:rPr>
              <a:t>卡附着上网</a:t>
            </a:r>
          </a:p>
        </p:txBody>
      </p:sp>
      <p:sp>
        <p:nvSpPr>
          <p:cNvPr id="4" name="矩形 3">
            <a:extLst>
              <a:ext uri="{FF2B5EF4-FFF2-40B4-BE49-F238E27FC236}">
                <a16:creationId xmlns:a16="http://schemas.microsoft.com/office/drawing/2014/main" id="{5B4D45AE-0790-451B-ACBB-675D4BEC3D43}"/>
              </a:ext>
            </a:extLst>
          </p:cNvPr>
          <p:cNvSpPr/>
          <p:nvPr/>
        </p:nvSpPr>
        <p:spPr>
          <a:xfrm>
            <a:off x="3105636" y="1454808"/>
            <a:ext cx="2074606" cy="369328"/>
          </a:xfrm>
          <a:prstGeom prst="rect">
            <a:avLst/>
          </a:prstGeom>
          <a:noFill/>
          <a:ln w="25400" cap="flat">
            <a:solidFill>
              <a:schemeClr val="accent1"/>
            </a:solidFill>
            <a:prstDash val="solid"/>
            <a:round/>
          </a:ln>
          <a:effectLst>
            <a:outerShdw blurRad="38100" dist="23000" dir="5400000" rotWithShape="0">
              <a:srgbClr val="000000">
                <a:alpha val="35000"/>
              </a:srgbClr>
            </a:outerShdw>
          </a:effectLst>
        </p:spPr>
        <p:style>
          <a:lnRef idx="0">
            <a:srgbClr val="FFFFFF"/>
          </a:lnRef>
          <a:fillRef idx="0">
            <a:srgbClr val="FFFFFF"/>
          </a:fillRef>
          <a:effectRef idx="0">
            <a:srgbClr val="FFFFFF"/>
          </a:effectRef>
          <a:fontRef idx="none"/>
        </p:style>
        <p:txBody>
          <a:bodyPr rot="0" spcFirstLastPara="1" vertOverflow="overflow" horzOverflow="overflow" vert="horz" wrap="square" lIns="45718" tIns="45718" rIns="45718" bIns="45718"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pPr>
            <a:r>
              <a:rPr kumimoji="0" lang="zh-CN" altLang="en-US" sz="1800" b="0" i="0" u="none" strike="noStrike" cap="none" spc="0" normalizeH="0" baseline="0" dirty="0">
                <a:ln>
                  <a:noFill/>
                </a:ln>
                <a:solidFill>
                  <a:srgbClr val="000000"/>
                </a:solidFill>
                <a:effectLst/>
                <a:uFillTx/>
                <a:latin typeface="+mn-lt"/>
                <a:ea typeface="+mn-ea"/>
                <a:cs typeface="+mn-cs"/>
                <a:sym typeface="Calibri" panose="020F0502020204030204"/>
              </a:rPr>
              <a:t>获取</a:t>
            </a:r>
            <a:r>
              <a:rPr kumimoji="0" lang="en-US" altLang="zh-CN" sz="1800" b="0" i="0" u="none" strike="noStrike" cap="none" spc="0" normalizeH="0" baseline="0" dirty="0">
                <a:ln>
                  <a:noFill/>
                </a:ln>
                <a:solidFill>
                  <a:srgbClr val="000000"/>
                </a:solidFill>
                <a:effectLst/>
                <a:uFillTx/>
                <a:latin typeface="+mn-lt"/>
                <a:ea typeface="+mn-ea"/>
                <a:cs typeface="+mn-cs"/>
                <a:sym typeface="Calibri" panose="020F0502020204030204"/>
              </a:rPr>
              <a:t>http</a:t>
            </a:r>
            <a:r>
              <a:rPr kumimoji="0" lang="zh-CN" altLang="en-US" sz="1800" b="0" i="0" u="none" strike="noStrike" cap="none" spc="0" normalizeH="0" baseline="0" dirty="0">
                <a:ln>
                  <a:noFill/>
                </a:ln>
                <a:solidFill>
                  <a:srgbClr val="000000"/>
                </a:solidFill>
                <a:effectLst/>
                <a:uFillTx/>
                <a:latin typeface="+mn-lt"/>
                <a:ea typeface="+mn-ea"/>
                <a:cs typeface="+mn-cs"/>
                <a:sym typeface="Calibri" panose="020F0502020204030204"/>
              </a:rPr>
              <a:t>请求信息</a:t>
            </a:r>
          </a:p>
        </p:txBody>
      </p:sp>
      <p:sp>
        <p:nvSpPr>
          <p:cNvPr id="7" name="矩形 6">
            <a:extLst>
              <a:ext uri="{FF2B5EF4-FFF2-40B4-BE49-F238E27FC236}">
                <a16:creationId xmlns:a16="http://schemas.microsoft.com/office/drawing/2014/main" id="{AF97F472-1E5E-43E0-A942-DD4182C0F8DC}"/>
              </a:ext>
            </a:extLst>
          </p:cNvPr>
          <p:cNvSpPr/>
          <p:nvPr/>
        </p:nvSpPr>
        <p:spPr>
          <a:xfrm>
            <a:off x="3480276" y="2052259"/>
            <a:ext cx="1325326" cy="369328"/>
          </a:xfrm>
          <a:prstGeom prst="rect">
            <a:avLst/>
          </a:prstGeom>
          <a:noFill/>
          <a:ln w="25400" cap="flat">
            <a:solidFill>
              <a:schemeClr val="accent1"/>
            </a:solidFill>
            <a:prstDash val="solid"/>
            <a:round/>
          </a:ln>
          <a:effectLst>
            <a:outerShdw blurRad="38100" dist="23000" dir="5400000" rotWithShape="0">
              <a:srgbClr val="000000">
                <a:alpha val="35000"/>
              </a:srgbClr>
            </a:outerShdw>
          </a:effectLst>
        </p:spPr>
        <p:style>
          <a:lnRef idx="0">
            <a:srgbClr val="FFFFFF"/>
          </a:lnRef>
          <a:fillRef idx="0">
            <a:srgbClr val="FFFFFF"/>
          </a:fillRef>
          <a:effectRef idx="0">
            <a:srgbClr val="FFFFFF"/>
          </a:effectRef>
          <a:fontRef idx="none"/>
        </p:style>
        <p:txBody>
          <a:bodyPr rot="0" spcFirstLastPara="1" vertOverflow="overflow" horzOverflow="overflow" vert="horz" wrap="square" lIns="45718" tIns="45718" rIns="45718" bIns="45718"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pPr>
            <a:r>
              <a:rPr kumimoji="0" lang="en-US" altLang="zh-CN" sz="1800" b="0" i="0" u="none" strike="noStrike" cap="none" spc="0" normalizeH="0" baseline="0" dirty="0">
                <a:ln>
                  <a:noFill/>
                </a:ln>
                <a:solidFill>
                  <a:srgbClr val="000000"/>
                </a:solidFill>
                <a:effectLst/>
                <a:uFillTx/>
                <a:latin typeface="+mn-lt"/>
                <a:ea typeface="+mn-ea"/>
                <a:cs typeface="+mn-cs"/>
                <a:sym typeface="Calibri" panose="020F0502020204030204"/>
              </a:rPr>
              <a:t>AT</a:t>
            </a:r>
            <a:r>
              <a:rPr kumimoji="0" lang="zh-CN" altLang="en-US" sz="1800" b="0" i="0" u="none" strike="noStrike" cap="none" spc="0" normalizeH="0" baseline="0" dirty="0">
                <a:ln>
                  <a:noFill/>
                </a:ln>
                <a:solidFill>
                  <a:srgbClr val="000000"/>
                </a:solidFill>
                <a:effectLst/>
                <a:uFillTx/>
                <a:latin typeface="+mn-lt"/>
                <a:ea typeface="+mn-ea"/>
                <a:cs typeface="+mn-cs"/>
                <a:sym typeface="Calibri" panose="020F0502020204030204"/>
              </a:rPr>
              <a:t>指令发送</a:t>
            </a:r>
          </a:p>
        </p:txBody>
      </p:sp>
      <p:sp>
        <p:nvSpPr>
          <p:cNvPr id="8" name="流程图: 决策 7">
            <a:extLst>
              <a:ext uri="{FF2B5EF4-FFF2-40B4-BE49-F238E27FC236}">
                <a16:creationId xmlns:a16="http://schemas.microsoft.com/office/drawing/2014/main" id="{6131EAD8-BEBB-47DD-A32A-41885F11CE47}"/>
              </a:ext>
            </a:extLst>
          </p:cNvPr>
          <p:cNvSpPr/>
          <p:nvPr/>
        </p:nvSpPr>
        <p:spPr>
          <a:xfrm>
            <a:off x="2391861" y="2715499"/>
            <a:ext cx="3502156" cy="733655"/>
          </a:xfrm>
          <a:prstGeom prst="flowChartDecision">
            <a:avLst/>
          </a:prstGeom>
          <a:noFill/>
          <a:ln w="25400" cap="flat">
            <a:solidFill>
              <a:schemeClr val="accent1"/>
            </a:solidFill>
            <a:prstDash val="solid"/>
            <a:round/>
          </a:ln>
          <a:effectLst>
            <a:outerShdw blurRad="38100" dist="23000" dir="5400000" rotWithShape="0">
              <a:srgbClr val="000000">
                <a:alpha val="35000"/>
              </a:srgbClr>
            </a:outerShdw>
          </a:effectLst>
        </p:spPr>
        <p:style>
          <a:lnRef idx="0">
            <a:srgbClr val="FFFFFF"/>
          </a:lnRef>
          <a:fillRef idx="0">
            <a:srgbClr val="FFFFFF"/>
          </a:fillRef>
          <a:effectRef idx="0">
            <a:srgbClr val="FFFFFF"/>
          </a:effectRef>
          <a:fontRef idx="none"/>
        </p:style>
        <p:txBody>
          <a:bodyPr rot="0" spcFirstLastPara="1" vertOverflow="overflow" horzOverflow="overflow" vert="horz" wrap="square" lIns="45718" tIns="45718" rIns="45718" bIns="45718"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pPr>
            <a:r>
              <a:rPr kumimoji="0" lang="zh-CN" altLang="en-US" sz="1800" b="0" i="0" u="none" strike="noStrike" cap="none" spc="0" normalizeH="0" baseline="0" dirty="0">
                <a:ln>
                  <a:noFill/>
                </a:ln>
                <a:solidFill>
                  <a:srgbClr val="000000"/>
                </a:solidFill>
                <a:effectLst/>
                <a:uFillTx/>
                <a:latin typeface="+mn-lt"/>
                <a:ea typeface="+mn-ea"/>
                <a:cs typeface="+mn-cs"/>
                <a:sym typeface="Calibri" panose="020F0502020204030204"/>
              </a:rPr>
              <a:t>发送次数</a:t>
            </a:r>
            <a:r>
              <a:rPr lang="zh-CN" altLang="en-US" dirty="0"/>
              <a:t>大于</a:t>
            </a:r>
            <a:r>
              <a:rPr lang="en-US" altLang="zh-CN" dirty="0"/>
              <a:t>3?</a:t>
            </a:r>
            <a:endParaRPr kumimoji="0" lang="zh-CN" altLang="en-US" sz="1800" b="0" i="0" u="none" strike="noStrike" cap="none" spc="0" normalizeH="0" baseline="0" dirty="0">
              <a:ln>
                <a:noFill/>
              </a:ln>
              <a:solidFill>
                <a:srgbClr val="000000"/>
              </a:solidFill>
              <a:effectLst/>
              <a:uFillTx/>
              <a:latin typeface="+mn-lt"/>
              <a:ea typeface="+mn-ea"/>
              <a:cs typeface="+mn-cs"/>
              <a:sym typeface="Calibri" panose="020F0502020204030204"/>
            </a:endParaRPr>
          </a:p>
        </p:txBody>
      </p:sp>
      <p:sp>
        <p:nvSpPr>
          <p:cNvPr id="9" name="矩形 8">
            <a:extLst>
              <a:ext uri="{FF2B5EF4-FFF2-40B4-BE49-F238E27FC236}">
                <a16:creationId xmlns:a16="http://schemas.microsoft.com/office/drawing/2014/main" id="{BF0C8E3F-14CA-46A5-A292-2C5C9F9C372E}"/>
              </a:ext>
            </a:extLst>
          </p:cNvPr>
          <p:cNvSpPr/>
          <p:nvPr/>
        </p:nvSpPr>
        <p:spPr>
          <a:xfrm>
            <a:off x="3105636" y="3729395"/>
            <a:ext cx="2074606" cy="369328"/>
          </a:xfrm>
          <a:prstGeom prst="rect">
            <a:avLst/>
          </a:prstGeom>
          <a:noFill/>
          <a:ln w="25400" cap="flat">
            <a:solidFill>
              <a:schemeClr val="accent1"/>
            </a:solidFill>
            <a:prstDash val="solid"/>
            <a:round/>
          </a:ln>
          <a:effectLst>
            <a:outerShdw blurRad="38100" dist="23000" dir="5400000" rotWithShape="0">
              <a:srgbClr val="000000">
                <a:alpha val="35000"/>
              </a:srgbClr>
            </a:outerShdw>
          </a:effectLst>
        </p:spPr>
        <p:style>
          <a:lnRef idx="0">
            <a:srgbClr val="FFFFFF"/>
          </a:lnRef>
          <a:fillRef idx="0">
            <a:srgbClr val="FFFFFF"/>
          </a:fillRef>
          <a:effectRef idx="0">
            <a:srgbClr val="FFFFFF"/>
          </a:effectRef>
          <a:fontRef idx="none"/>
        </p:style>
        <p:txBody>
          <a:bodyPr rot="0" spcFirstLastPara="1" vertOverflow="overflow" horzOverflow="overflow" vert="horz" wrap="square" lIns="45718" tIns="45718" rIns="45718" bIns="45718"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pPr>
            <a:r>
              <a:rPr kumimoji="0" lang="zh-CN" altLang="en-US" sz="1800" b="0" i="0" u="none" strike="noStrike" cap="none" spc="0" normalizeH="0" baseline="0" dirty="0">
                <a:ln>
                  <a:noFill/>
                </a:ln>
                <a:solidFill>
                  <a:srgbClr val="000000"/>
                </a:solidFill>
                <a:effectLst/>
                <a:uFillTx/>
                <a:latin typeface="+mn-lt"/>
                <a:ea typeface="+mn-ea"/>
                <a:cs typeface="+mn-cs"/>
                <a:sym typeface="Calibri" panose="020F0502020204030204"/>
              </a:rPr>
              <a:t>检查网络连接状态</a:t>
            </a:r>
          </a:p>
        </p:txBody>
      </p:sp>
      <p:sp>
        <p:nvSpPr>
          <p:cNvPr id="10" name="矩形 9">
            <a:extLst>
              <a:ext uri="{FF2B5EF4-FFF2-40B4-BE49-F238E27FC236}">
                <a16:creationId xmlns:a16="http://schemas.microsoft.com/office/drawing/2014/main" id="{D0C5E1B2-738A-4C88-9ACA-0B7FF5C6DB67}"/>
              </a:ext>
            </a:extLst>
          </p:cNvPr>
          <p:cNvSpPr/>
          <p:nvPr/>
        </p:nvSpPr>
        <p:spPr>
          <a:xfrm>
            <a:off x="3480276" y="4478744"/>
            <a:ext cx="1325326" cy="369328"/>
          </a:xfrm>
          <a:prstGeom prst="rect">
            <a:avLst/>
          </a:prstGeom>
          <a:noFill/>
          <a:ln w="25400" cap="flat">
            <a:solidFill>
              <a:schemeClr val="accent1"/>
            </a:solidFill>
            <a:prstDash val="solid"/>
            <a:round/>
          </a:ln>
          <a:effectLst>
            <a:outerShdw blurRad="38100" dist="23000" dir="5400000" rotWithShape="0">
              <a:srgbClr val="000000">
                <a:alpha val="35000"/>
              </a:srgbClr>
            </a:outerShdw>
          </a:effectLst>
        </p:spPr>
        <p:style>
          <a:lnRef idx="0">
            <a:srgbClr val="FFFFFF"/>
          </a:lnRef>
          <a:fillRef idx="0">
            <a:srgbClr val="FFFFFF"/>
          </a:fillRef>
          <a:effectRef idx="0">
            <a:srgbClr val="FFFFFF"/>
          </a:effectRef>
          <a:fontRef idx="none"/>
        </p:style>
        <p:txBody>
          <a:bodyPr rot="0" spcFirstLastPara="1" vertOverflow="overflow" horzOverflow="overflow" vert="horz" wrap="square" lIns="45718" tIns="45718" rIns="45718" bIns="45718"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pPr>
            <a:r>
              <a:rPr kumimoji="0" lang="zh-CN" altLang="en-US" sz="1800" b="0" i="0" u="none" strike="noStrike" cap="none" spc="0" normalizeH="0" baseline="0" dirty="0">
                <a:ln>
                  <a:noFill/>
                </a:ln>
                <a:solidFill>
                  <a:srgbClr val="000000"/>
                </a:solidFill>
                <a:effectLst/>
                <a:uFillTx/>
                <a:latin typeface="+mn-lt"/>
                <a:ea typeface="+mn-ea"/>
                <a:cs typeface="+mn-cs"/>
                <a:sym typeface="Calibri" panose="020F0502020204030204"/>
              </a:rPr>
              <a:t>重连</a:t>
            </a:r>
          </a:p>
        </p:txBody>
      </p:sp>
      <p:cxnSp>
        <p:nvCxnSpPr>
          <p:cNvPr id="17" name="直接箭头连接符 16">
            <a:extLst>
              <a:ext uri="{FF2B5EF4-FFF2-40B4-BE49-F238E27FC236}">
                <a16:creationId xmlns:a16="http://schemas.microsoft.com/office/drawing/2014/main" id="{AAE50DD7-76D3-461C-B04F-D025554970AB}"/>
              </a:ext>
            </a:extLst>
          </p:cNvPr>
          <p:cNvCxnSpPr>
            <a:cxnSpLocks/>
            <a:stCxn id="3" idx="2"/>
            <a:endCxn id="4" idx="0"/>
          </p:cNvCxnSpPr>
          <p:nvPr/>
        </p:nvCxnSpPr>
        <p:spPr>
          <a:xfrm>
            <a:off x="4142939" y="1197166"/>
            <a:ext cx="0" cy="257642"/>
          </a:xfrm>
          <a:prstGeom prst="straightConnector1">
            <a:avLst/>
          </a:prstGeom>
          <a:noFill/>
          <a:ln w="25400" cap="flat">
            <a:solidFill>
              <a:schemeClr val="accent1">
                <a:lumMod val="40000"/>
                <a:lumOff val="60000"/>
              </a:schemeClr>
            </a:solidFill>
            <a:prstDash val="solid"/>
            <a:round/>
            <a:tailEnd type="triangle"/>
          </a:ln>
          <a:effectLst>
            <a:outerShdw blurRad="38100" dist="23000" dir="5400000" rotWithShape="0">
              <a:srgbClr val="000000">
                <a:alpha val="35000"/>
              </a:srgbClr>
            </a:outerShdw>
          </a:effectLst>
        </p:spPr>
        <p:style>
          <a:lnRef idx="0">
            <a:srgbClr val="FFFFFF"/>
          </a:lnRef>
          <a:fillRef idx="0">
            <a:srgbClr val="FFFFFF"/>
          </a:fillRef>
          <a:effectRef idx="0">
            <a:srgbClr val="FFFFFF"/>
          </a:effectRef>
          <a:fontRef idx="none"/>
        </p:style>
      </p:cxnSp>
      <p:cxnSp>
        <p:nvCxnSpPr>
          <p:cNvPr id="18" name="直接箭头连接符 17">
            <a:extLst>
              <a:ext uri="{FF2B5EF4-FFF2-40B4-BE49-F238E27FC236}">
                <a16:creationId xmlns:a16="http://schemas.microsoft.com/office/drawing/2014/main" id="{C8376246-9168-4B5A-B3A1-52786E679164}"/>
              </a:ext>
            </a:extLst>
          </p:cNvPr>
          <p:cNvCxnSpPr>
            <a:cxnSpLocks/>
            <a:stCxn id="8" idx="2"/>
            <a:endCxn id="9" idx="0"/>
          </p:cNvCxnSpPr>
          <p:nvPr/>
        </p:nvCxnSpPr>
        <p:spPr>
          <a:xfrm>
            <a:off x="4142939" y="3449154"/>
            <a:ext cx="0" cy="280241"/>
          </a:xfrm>
          <a:prstGeom prst="straightConnector1">
            <a:avLst/>
          </a:prstGeom>
          <a:noFill/>
          <a:ln w="25400" cap="flat">
            <a:solidFill>
              <a:schemeClr val="accent1">
                <a:lumMod val="40000"/>
                <a:lumOff val="60000"/>
              </a:schemeClr>
            </a:solidFill>
            <a:prstDash val="solid"/>
            <a:round/>
            <a:tailEnd type="triangle"/>
          </a:ln>
          <a:effectLst>
            <a:outerShdw blurRad="38100" dist="23000" dir="5400000" rotWithShape="0">
              <a:srgbClr val="000000">
                <a:alpha val="35000"/>
              </a:srgbClr>
            </a:outerShdw>
          </a:effectLst>
        </p:spPr>
        <p:style>
          <a:lnRef idx="0">
            <a:srgbClr val="FFFFFF"/>
          </a:lnRef>
          <a:fillRef idx="0">
            <a:srgbClr val="FFFFFF"/>
          </a:fillRef>
          <a:effectRef idx="0">
            <a:srgbClr val="FFFFFF"/>
          </a:effectRef>
          <a:fontRef idx="none"/>
        </p:style>
      </p:cxnSp>
      <p:cxnSp>
        <p:nvCxnSpPr>
          <p:cNvPr id="19" name="直接箭头连接符 18">
            <a:extLst>
              <a:ext uri="{FF2B5EF4-FFF2-40B4-BE49-F238E27FC236}">
                <a16:creationId xmlns:a16="http://schemas.microsoft.com/office/drawing/2014/main" id="{EC9B6B3F-02E4-43AC-9F83-CE070193C173}"/>
              </a:ext>
            </a:extLst>
          </p:cNvPr>
          <p:cNvCxnSpPr>
            <a:cxnSpLocks/>
            <a:stCxn id="7" idx="2"/>
            <a:endCxn id="8" idx="0"/>
          </p:cNvCxnSpPr>
          <p:nvPr/>
        </p:nvCxnSpPr>
        <p:spPr>
          <a:xfrm>
            <a:off x="4142939" y="2421587"/>
            <a:ext cx="0" cy="293912"/>
          </a:xfrm>
          <a:prstGeom prst="straightConnector1">
            <a:avLst/>
          </a:prstGeom>
          <a:noFill/>
          <a:ln w="25400" cap="flat">
            <a:solidFill>
              <a:schemeClr val="accent1">
                <a:lumMod val="40000"/>
                <a:lumOff val="60000"/>
              </a:schemeClr>
            </a:solidFill>
            <a:prstDash val="solid"/>
            <a:round/>
            <a:tailEnd type="triangle"/>
          </a:ln>
          <a:effectLst>
            <a:outerShdw blurRad="38100" dist="23000" dir="5400000" rotWithShape="0">
              <a:srgbClr val="000000">
                <a:alpha val="35000"/>
              </a:srgbClr>
            </a:outerShdw>
          </a:effectLst>
        </p:spPr>
        <p:style>
          <a:lnRef idx="0">
            <a:srgbClr val="FFFFFF"/>
          </a:lnRef>
          <a:fillRef idx="0">
            <a:srgbClr val="FFFFFF"/>
          </a:fillRef>
          <a:effectRef idx="0">
            <a:srgbClr val="FFFFFF"/>
          </a:effectRef>
          <a:fontRef idx="none"/>
        </p:style>
      </p:cxnSp>
      <p:cxnSp>
        <p:nvCxnSpPr>
          <p:cNvPr id="20" name="直接箭头连接符 19">
            <a:extLst>
              <a:ext uri="{FF2B5EF4-FFF2-40B4-BE49-F238E27FC236}">
                <a16:creationId xmlns:a16="http://schemas.microsoft.com/office/drawing/2014/main" id="{5CEFF564-497C-4A31-ACD0-1B7DEAD718A8}"/>
              </a:ext>
            </a:extLst>
          </p:cNvPr>
          <p:cNvCxnSpPr>
            <a:cxnSpLocks/>
            <a:stCxn id="9" idx="2"/>
            <a:endCxn id="10" idx="0"/>
          </p:cNvCxnSpPr>
          <p:nvPr/>
        </p:nvCxnSpPr>
        <p:spPr>
          <a:xfrm>
            <a:off x="4142939" y="4098723"/>
            <a:ext cx="0" cy="380021"/>
          </a:xfrm>
          <a:prstGeom prst="straightConnector1">
            <a:avLst/>
          </a:prstGeom>
          <a:noFill/>
          <a:ln w="25400" cap="flat">
            <a:solidFill>
              <a:schemeClr val="accent1">
                <a:lumMod val="40000"/>
                <a:lumOff val="60000"/>
              </a:schemeClr>
            </a:solidFill>
            <a:prstDash val="solid"/>
            <a:round/>
            <a:tailEnd type="triangle"/>
          </a:ln>
          <a:effectLst>
            <a:outerShdw blurRad="38100" dist="23000" dir="5400000" rotWithShape="0">
              <a:srgbClr val="000000">
                <a:alpha val="35000"/>
              </a:srgbClr>
            </a:outerShdw>
          </a:effectLst>
        </p:spPr>
        <p:style>
          <a:lnRef idx="0">
            <a:srgbClr val="FFFFFF"/>
          </a:lnRef>
          <a:fillRef idx="0">
            <a:srgbClr val="FFFFFF"/>
          </a:fillRef>
          <a:effectRef idx="0">
            <a:srgbClr val="FFFFFF"/>
          </a:effectRef>
          <a:fontRef idx="none"/>
        </p:style>
      </p:cxnSp>
      <p:cxnSp>
        <p:nvCxnSpPr>
          <p:cNvPr id="21" name="直接箭头连接符 20">
            <a:extLst>
              <a:ext uri="{FF2B5EF4-FFF2-40B4-BE49-F238E27FC236}">
                <a16:creationId xmlns:a16="http://schemas.microsoft.com/office/drawing/2014/main" id="{3A43B819-3796-4D95-84EC-55F421B8B960}"/>
              </a:ext>
            </a:extLst>
          </p:cNvPr>
          <p:cNvCxnSpPr>
            <a:cxnSpLocks/>
            <a:stCxn id="4" idx="2"/>
            <a:endCxn id="7" idx="0"/>
          </p:cNvCxnSpPr>
          <p:nvPr/>
        </p:nvCxnSpPr>
        <p:spPr>
          <a:xfrm>
            <a:off x="4142939" y="1824136"/>
            <a:ext cx="0" cy="228123"/>
          </a:xfrm>
          <a:prstGeom prst="straightConnector1">
            <a:avLst/>
          </a:prstGeom>
          <a:noFill/>
          <a:ln w="25400" cap="flat">
            <a:solidFill>
              <a:schemeClr val="accent1">
                <a:lumMod val="40000"/>
                <a:lumOff val="60000"/>
              </a:schemeClr>
            </a:solidFill>
            <a:prstDash val="solid"/>
            <a:round/>
            <a:tailEnd type="triangle"/>
          </a:ln>
          <a:effectLst>
            <a:outerShdw blurRad="38100" dist="23000" dir="5400000" rotWithShape="0">
              <a:srgbClr val="000000">
                <a:alpha val="35000"/>
              </a:srgbClr>
            </a:outerShdw>
          </a:effectLst>
        </p:spPr>
        <p:style>
          <a:lnRef idx="0">
            <a:srgbClr val="FFFFFF"/>
          </a:lnRef>
          <a:fillRef idx="0">
            <a:srgbClr val="FFFFFF"/>
          </a:fillRef>
          <a:effectRef idx="0">
            <a:srgbClr val="FFFFFF"/>
          </a:effectRef>
          <a:fontRef idx="none"/>
        </p:style>
      </p:cxnSp>
      <p:sp>
        <p:nvSpPr>
          <p:cNvPr id="56" name="矩形 55">
            <a:extLst>
              <a:ext uri="{FF2B5EF4-FFF2-40B4-BE49-F238E27FC236}">
                <a16:creationId xmlns:a16="http://schemas.microsoft.com/office/drawing/2014/main" id="{E5CA4A2C-AE8C-4896-961A-37566C4735A1}"/>
              </a:ext>
            </a:extLst>
          </p:cNvPr>
          <p:cNvSpPr/>
          <p:nvPr/>
        </p:nvSpPr>
        <p:spPr>
          <a:xfrm>
            <a:off x="4142939" y="3395546"/>
            <a:ext cx="296876" cy="369332"/>
          </a:xfrm>
          <a:prstGeom prst="rect">
            <a:avLst/>
          </a:prstGeom>
          <a:noFill/>
        </p:spPr>
        <p:txBody>
          <a:bodyPr wrap="none" lIns="91440" tIns="45720" rIns="91440" bIns="45720">
            <a:spAutoFit/>
          </a:bodyPr>
          <a:lstStyle/>
          <a:p>
            <a:pPr algn="ctr"/>
            <a:r>
              <a:rPr lang="en-US" altLang="zh-CN" b="0" cap="none" spc="0" dirty="0">
                <a:ln w="0"/>
                <a:solidFill>
                  <a:schemeClr val="accent1"/>
                </a:solidFill>
                <a:effectLst>
                  <a:outerShdw blurRad="38100" dist="25400" dir="5400000" algn="ctr" rotWithShape="0">
                    <a:srgbClr val="6E747A">
                      <a:alpha val="43000"/>
                    </a:srgbClr>
                  </a:outerShdw>
                </a:effectLst>
              </a:rPr>
              <a:t>Y</a:t>
            </a:r>
            <a:endParaRPr lang="zh-CN" altLang="en-US" b="0" cap="none" spc="0" dirty="0">
              <a:ln w="0"/>
              <a:solidFill>
                <a:schemeClr val="accent1"/>
              </a:solidFill>
              <a:effectLst>
                <a:outerShdw blurRad="38100" dist="25400" dir="5400000" algn="ctr" rotWithShape="0">
                  <a:srgbClr val="6E747A">
                    <a:alpha val="43000"/>
                  </a:srgbClr>
                </a:outerShdw>
              </a:effectLst>
            </a:endParaRPr>
          </a:p>
        </p:txBody>
      </p:sp>
      <p:sp>
        <p:nvSpPr>
          <p:cNvPr id="58" name="矩形 57">
            <a:extLst>
              <a:ext uri="{FF2B5EF4-FFF2-40B4-BE49-F238E27FC236}">
                <a16:creationId xmlns:a16="http://schemas.microsoft.com/office/drawing/2014/main" id="{1A99BDEB-7280-42DF-AD83-4CE06668A5CB}"/>
              </a:ext>
            </a:extLst>
          </p:cNvPr>
          <p:cNvSpPr/>
          <p:nvPr/>
        </p:nvSpPr>
        <p:spPr>
          <a:xfrm>
            <a:off x="4093778" y="4109410"/>
            <a:ext cx="646331" cy="369332"/>
          </a:xfrm>
          <a:prstGeom prst="rect">
            <a:avLst/>
          </a:prstGeom>
          <a:noFill/>
        </p:spPr>
        <p:txBody>
          <a:bodyPr wrap="none" lIns="91440" tIns="45720" rIns="91440" bIns="45720">
            <a:spAutoFit/>
          </a:bodyPr>
          <a:lstStyle/>
          <a:p>
            <a:pPr algn="ctr"/>
            <a:r>
              <a:rPr lang="zh-CN" altLang="en-US" b="0" cap="none" spc="0" dirty="0">
                <a:ln w="0"/>
                <a:solidFill>
                  <a:schemeClr val="accent1"/>
                </a:solidFill>
                <a:effectLst>
                  <a:outerShdw blurRad="38100" dist="25400" dir="5400000" algn="ctr" rotWithShape="0">
                    <a:srgbClr val="6E747A">
                      <a:alpha val="43000"/>
                    </a:srgbClr>
                  </a:outerShdw>
                </a:effectLst>
              </a:rPr>
              <a:t>断开</a:t>
            </a:r>
          </a:p>
        </p:txBody>
      </p:sp>
    </p:spTree>
    <p:custDataLst>
      <p:tags r:id="rId1"/>
    </p:custDataLst>
  </p:cSld>
  <p:clrMapOvr>
    <a:masterClrMapping/>
  </p:clrMapOvr>
  <p:transition spd="med" advTm="43751"/>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文本框 32">
            <a:extLst>
              <a:ext uri="{FF2B5EF4-FFF2-40B4-BE49-F238E27FC236}">
                <a16:creationId xmlns:a16="http://schemas.microsoft.com/office/drawing/2014/main" id="{8E53B63D-93A1-45F8-BDFC-4D7AFA3C3A45}"/>
              </a:ext>
            </a:extLst>
          </p:cNvPr>
          <p:cNvSpPr txBox="1"/>
          <p:nvPr/>
        </p:nvSpPr>
        <p:spPr>
          <a:xfrm>
            <a:off x="576478" y="235645"/>
            <a:ext cx="1616116" cy="184666"/>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0" tIns="0" rIns="0" bIns="0" numCol="1" spcCol="38100" rtlCol="0" anchor="t" forceAA="0">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sz="1200" dirty="0" err="1">
                <a:solidFill>
                  <a:schemeClr val="bg1"/>
                </a:solidFill>
              </a:rPr>
              <a:t>Robomaster</a:t>
            </a:r>
            <a:r>
              <a:rPr lang="zh-CN" altLang="en-US" sz="1200" dirty="0">
                <a:solidFill>
                  <a:schemeClr val="bg1"/>
                </a:solidFill>
              </a:rPr>
              <a:t>机甲大师赛</a:t>
            </a:r>
            <a:endParaRPr kumimoji="0" lang="zh-CN" altLang="en-US" sz="1200" b="0" i="0" u="none" strike="noStrike" cap="none" spc="0" normalizeH="0" baseline="0" dirty="0">
              <a:ln>
                <a:noFill/>
              </a:ln>
              <a:solidFill>
                <a:schemeClr val="bg1"/>
              </a:solidFill>
              <a:effectLst/>
              <a:uFillTx/>
              <a:latin typeface="+mn-lt"/>
              <a:ea typeface="+mn-ea"/>
              <a:cs typeface="+mn-cs"/>
              <a:sym typeface="Calibri" panose="020F0502020204030204"/>
            </a:endParaRPr>
          </a:p>
        </p:txBody>
      </p:sp>
      <p:pic>
        <p:nvPicPr>
          <p:cNvPr id="34" name="图片 33">
            <a:extLst>
              <a:ext uri="{FF2B5EF4-FFF2-40B4-BE49-F238E27FC236}">
                <a16:creationId xmlns:a16="http://schemas.microsoft.com/office/drawing/2014/main" id="{18A50360-AE17-4EDA-8BCB-E8E1E5E86A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782" y="175578"/>
            <a:ext cx="304800" cy="304800"/>
          </a:xfrm>
          <a:prstGeom prst="rect">
            <a:avLst/>
          </a:prstGeom>
        </p:spPr>
      </p:pic>
      <p:pic>
        <p:nvPicPr>
          <p:cNvPr id="5" name="图片 4">
            <a:extLst>
              <a:ext uri="{FF2B5EF4-FFF2-40B4-BE49-F238E27FC236}">
                <a16:creationId xmlns:a16="http://schemas.microsoft.com/office/drawing/2014/main" id="{7970C803-B234-42B2-A81C-816635D1B49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782" y="900595"/>
            <a:ext cx="6010890" cy="4007260"/>
          </a:xfrm>
          <a:prstGeom prst="rect">
            <a:avLst/>
          </a:prstGeom>
        </p:spPr>
      </p:pic>
      <p:sp>
        <p:nvSpPr>
          <p:cNvPr id="7" name="文本框 6">
            <a:extLst>
              <a:ext uri="{FF2B5EF4-FFF2-40B4-BE49-F238E27FC236}">
                <a16:creationId xmlns:a16="http://schemas.microsoft.com/office/drawing/2014/main" id="{7A08DA25-5182-4243-802E-67643140050E}"/>
              </a:ext>
            </a:extLst>
          </p:cNvPr>
          <p:cNvSpPr txBox="1"/>
          <p:nvPr/>
        </p:nvSpPr>
        <p:spPr>
          <a:xfrm>
            <a:off x="6526078" y="1879252"/>
            <a:ext cx="2273792" cy="1384995"/>
          </a:xfrm>
          <a:prstGeom prst="rect">
            <a:avLst/>
          </a:prstGeom>
          <a:noFill/>
          <a:ln w="19050" cap="flat">
            <a:solidFill>
              <a:schemeClr val="accent6">
                <a:lumMod val="60000"/>
                <a:lumOff val="40000"/>
              </a:schemeClr>
            </a:solid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zh-CN" altLang="en-US" dirty="0">
                <a:solidFill>
                  <a:srgbClr val="FF0000"/>
                </a:solidFill>
              </a:rPr>
              <a:t>担任步兵电控</a:t>
            </a:r>
            <a:endParaRPr lang="en-US" altLang="zh-CN" dirty="0">
              <a:solidFill>
                <a:srgbClr val="FF0000"/>
              </a:solidFill>
            </a:endParaRPr>
          </a:p>
          <a:p>
            <a:pPr marL="0" marR="0" indent="0" algn="l" defTabSz="914400" rtl="0" fontAlgn="auto" latinLnBrk="0" hangingPunct="0">
              <a:lnSpc>
                <a:spcPct val="100000"/>
              </a:lnSpc>
              <a:spcBef>
                <a:spcPts val="0"/>
              </a:spcBef>
              <a:spcAft>
                <a:spcPts val="0"/>
              </a:spcAft>
              <a:buClrTx/>
              <a:buSzTx/>
              <a:buFontTx/>
              <a:buNone/>
            </a:pPr>
            <a:endParaRPr kumimoji="0" lang="en-US" altLang="zh-CN" b="0" i="0" u="none" strike="noStrike" cap="none" spc="0" normalizeH="0" baseline="0" dirty="0">
              <a:ln>
                <a:noFill/>
              </a:ln>
              <a:solidFill>
                <a:schemeClr val="tx1"/>
              </a:solidFill>
              <a:effectLst/>
              <a:uFillTx/>
              <a:latin typeface="+mn-lt"/>
              <a:ea typeface="+mn-ea"/>
              <a:cs typeface="+mn-cs"/>
              <a:sym typeface="Calibri" panose="020F0502020204030204"/>
            </a:endParaRPr>
          </a:p>
          <a:p>
            <a:pPr marL="0" marR="0" indent="0" algn="l" defTabSz="914400" rtl="0" fontAlgn="auto" latinLnBrk="0" hangingPunct="0">
              <a:lnSpc>
                <a:spcPct val="100000"/>
              </a:lnSpc>
              <a:spcBef>
                <a:spcPts val="0"/>
              </a:spcBef>
              <a:spcAft>
                <a:spcPts val="0"/>
              </a:spcAft>
              <a:buClrTx/>
              <a:buSzTx/>
              <a:buFontTx/>
              <a:buNone/>
            </a:pPr>
            <a:r>
              <a:rPr kumimoji="0" lang="zh-CN" altLang="en-US" b="0" i="0" u="none" strike="noStrike" cap="none" spc="0" normalizeH="0" baseline="0" dirty="0">
                <a:ln>
                  <a:noFill/>
                </a:ln>
                <a:solidFill>
                  <a:schemeClr val="tx1"/>
                </a:solidFill>
                <a:effectLst/>
                <a:uFillTx/>
                <a:latin typeface="+mn-lt"/>
                <a:ea typeface="+mn-ea"/>
                <a:cs typeface="+mn-cs"/>
                <a:sym typeface="Calibri" panose="020F0502020204030204"/>
              </a:rPr>
              <a:t>底盘</a:t>
            </a:r>
            <a:r>
              <a:rPr kumimoji="0" lang="en-US" altLang="zh-CN" b="0" i="0" u="none" strike="noStrike" cap="none" spc="0" normalizeH="0" baseline="0" dirty="0">
                <a:ln>
                  <a:noFill/>
                </a:ln>
                <a:solidFill>
                  <a:schemeClr val="tx1"/>
                </a:solidFill>
                <a:effectLst/>
                <a:uFillTx/>
                <a:latin typeface="+mn-lt"/>
                <a:ea typeface="+mn-ea"/>
                <a:cs typeface="+mn-cs"/>
                <a:sym typeface="Calibri" panose="020F0502020204030204"/>
              </a:rPr>
              <a:t>+</a:t>
            </a:r>
            <a:r>
              <a:rPr kumimoji="0" lang="zh-CN" altLang="en-US" b="0" i="0" u="none" strike="noStrike" cap="none" spc="0" normalizeH="0" baseline="0" dirty="0">
                <a:ln>
                  <a:noFill/>
                </a:ln>
                <a:solidFill>
                  <a:schemeClr val="tx1"/>
                </a:solidFill>
                <a:effectLst/>
                <a:uFillTx/>
                <a:latin typeface="+mn-lt"/>
                <a:ea typeface="+mn-ea"/>
                <a:cs typeface="+mn-cs"/>
                <a:sym typeface="Calibri" panose="020F0502020204030204"/>
              </a:rPr>
              <a:t>云台</a:t>
            </a:r>
            <a:r>
              <a:rPr kumimoji="0" lang="en-US" altLang="zh-CN" b="0" i="0" u="none" strike="noStrike" cap="none" spc="0" normalizeH="0" baseline="0" dirty="0">
                <a:ln>
                  <a:noFill/>
                </a:ln>
                <a:solidFill>
                  <a:schemeClr val="tx1"/>
                </a:solidFill>
                <a:effectLst/>
                <a:uFillTx/>
                <a:latin typeface="+mn-lt"/>
                <a:ea typeface="+mn-ea"/>
                <a:cs typeface="+mn-cs"/>
                <a:sym typeface="Calibri" panose="020F0502020204030204"/>
              </a:rPr>
              <a:t>+</a:t>
            </a:r>
            <a:r>
              <a:rPr kumimoji="0" lang="zh-CN" altLang="en-US" b="0" i="0" u="none" strike="noStrike" cap="none" spc="0" normalizeH="0" baseline="0" dirty="0">
                <a:ln>
                  <a:noFill/>
                </a:ln>
                <a:solidFill>
                  <a:schemeClr val="tx1"/>
                </a:solidFill>
                <a:effectLst/>
                <a:uFillTx/>
                <a:latin typeface="+mn-lt"/>
                <a:ea typeface="+mn-ea"/>
                <a:cs typeface="+mn-cs"/>
                <a:sym typeface="Calibri" panose="020F0502020204030204"/>
              </a:rPr>
              <a:t>发弹</a:t>
            </a:r>
            <a:endParaRPr kumimoji="0" lang="en-US" altLang="zh-CN" b="0" i="0" u="none" strike="noStrike" cap="none" spc="0" normalizeH="0" baseline="0" dirty="0">
              <a:ln>
                <a:noFill/>
              </a:ln>
              <a:solidFill>
                <a:schemeClr val="tx1"/>
              </a:solidFill>
              <a:effectLst/>
              <a:uFillTx/>
              <a:latin typeface="+mn-lt"/>
              <a:ea typeface="+mn-ea"/>
              <a:cs typeface="+mn-cs"/>
              <a:sym typeface="Calibri" panose="020F0502020204030204"/>
            </a:endParaRPr>
          </a:p>
          <a:p>
            <a:pPr marL="0" marR="0" indent="0" algn="l" defTabSz="914400" rtl="0" fontAlgn="auto" latinLnBrk="0" hangingPunct="0">
              <a:lnSpc>
                <a:spcPct val="100000"/>
              </a:lnSpc>
              <a:spcBef>
                <a:spcPts val="0"/>
              </a:spcBef>
              <a:spcAft>
                <a:spcPts val="0"/>
              </a:spcAft>
              <a:buClrTx/>
              <a:buSzTx/>
              <a:buFontTx/>
              <a:buNone/>
            </a:pPr>
            <a:endParaRPr lang="en-US" altLang="zh-CN" dirty="0">
              <a:solidFill>
                <a:schemeClr val="tx1"/>
              </a:solidFill>
            </a:endParaRPr>
          </a:p>
          <a:p>
            <a:pPr marL="0" marR="0" indent="0" algn="l" defTabSz="914400" rtl="0" fontAlgn="auto" latinLnBrk="0" hangingPunct="0">
              <a:lnSpc>
                <a:spcPct val="100000"/>
              </a:lnSpc>
              <a:spcBef>
                <a:spcPts val="0"/>
              </a:spcBef>
              <a:spcAft>
                <a:spcPts val="0"/>
              </a:spcAft>
              <a:buClrTx/>
              <a:buSzTx/>
              <a:buFontTx/>
              <a:buNone/>
            </a:pPr>
            <a:r>
              <a:rPr kumimoji="0" lang="zh-CN" altLang="en-US" b="0" i="0" u="none" strike="noStrike" cap="none" spc="0" normalizeH="0" baseline="0" dirty="0">
                <a:ln>
                  <a:noFill/>
                </a:ln>
                <a:solidFill>
                  <a:schemeClr val="tx1"/>
                </a:solidFill>
                <a:effectLst/>
                <a:uFillTx/>
                <a:latin typeface="+mn-lt"/>
                <a:ea typeface="+mn-ea"/>
                <a:cs typeface="+mn-cs"/>
                <a:sym typeface="Calibri" panose="020F0502020204030204"/>
              </a:rPr>
              <a:t>全国二等奖</a:t>
            </a:r>
            <a:endParaRPr kumimoji="0" lang="en-US" altLang="zh-CN" b="0" i="0" u="none" strike="noStrike" cap="none" spc="0" normalizeH="0" baseline="0" dirty="0">
              <a:ln>
                <a:noFill/>
              </a:ln>
              <a:solidFill>
                <a:schemeClr val="tx1"/>
              </a:solidFill>
              <a:effectLst/>
              <a:uFillTx/>
              <a:latin typeface="+mn-lt"/>
              <a:ea typeface="+mn-ea"/>
              <a:cs typeface="+mn-cs"/>
              <a:sym typeface="Calibri" panose="020F0502020204030204"/>
            </a:endParaRPr>
          </a:p>
        </p:txBody>
      </p:sp>
    </p:spTree>
    <p:custDataLst>
      <p:tags r:id="rId1"/>
    </p:custDataLst>
    <p:extLst>
      <p:ext uri="{BB962C8B-B14F-4D97-AF65-F5344CB8AC3E}">
        <p14:creationId xmlns:p14="http://schemas.microsoft.com/office/powerpoint/2010/main" val="2641900703"/>
      </p:ext>
    </p:extLst>
  </p:cSld>
  <p:clrMapOvr>
    <a:masterClrMapping/>
  </p:clrMapOvr>
  <p:transition spd="med" advTm="43751"/>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文本框 32"/>
          <p:cNvSpPr txBox="1"/>
          <p:nvPr/>
        </p:nvSpPr>
        <p:spPr>
          <a:xfrm>
            <a:off x="576478" y="235645"/>
            <a:ext cx="1195705" cy="184666"/>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0" tIns="0" rIns="0" bIns="0" numCol="1" spcCol="38100" rtlCol="0" anchor="t" forceAA="0">
            <a:spAutoFit/>
          </a:bodyPr>
          <a:lstStyle/>
          <a:p>
            <a:pPr marL="0" marR="0" indent="0" algn="l" defTabSz="914400" rtl="0" fontAlgn="auto" latinLnBrk="0" hangingPunct="0">
              <a:lnSpc>
                <a:spcPct val="100000"/>
              </a:lnSpc>
              <a:spcBef>
                <a:spcPts val="0"/>
              </a:spcBef>
              <a:spcAft>
                <a:spcPts val="0"/>
              </a:spcAft>
              <a:buClrTx/>
              <a:buSzTx/>
              <a:buFontTx/>
              <a:buNone/>
            </a:pPr>
            <a:r>
              <a:rPr kumimoji="0" lang="zh-CN" altLang="en-US" sz="1200" b="0" i="0" u="none" strike="noStrike" cap="none" spc="0" normalizeH="0" baseline="0" dirty="0">
                <a:ln>
                  <a:noFill/>
                </a:ln>
                <a:solidFill>
                  <a:schemeClr val="bg1"/>
                </a:solidFill>
                <a:effectLst/>
                <a:uFillTx/>
                <a:latin typeface="+mn-lt"/>
                <a:ea typeface="+mn-ea"/>
                <a:cs typeface="+mn-cs"/>
                <a:sym typeface="Calibri" panose="020F0502020204030204"/>
              </a:rPr>
              <a:t>定位代码</a:t>
            </a:r>
          </a:p>
        </p:txBody>
      </p:sp>
      <p:pic>
        <p:nvPicPr>
          <p:cNvPr id="34" name="图片 3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782" y="175578"/>
            <a:ext cx="304800" cy="304800"/>
          </a:xfrm>
          <a:prstGeom prst="rect">
            <a:avLst/>
          </a:prstGeom>
        </p:spPr>
      </p:pic>
      <p:sp>
        <p:nvSpPr>
          <p:cNvPr id="2" name="文本框 1"/>
          <p:cNvSpPr txBox="1"/>
          <p:nvPr/>
        </p:nvSpPr>
        <p:spPr>
          <a:xfrm>
            <a:off x="0" y="650240"/>
            <a:ext cx="1821405" cy="553998"/>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0" tIns="0" rIns="0" bIns="0" numCol="1" spcCol="38100" rtlCol="0" anchor="t" forceAA="0">
            <a:spAutoFit/>
          </a:bodyPr>
          <a:lstStyle/>
          <a:p>
            <a:pPr marL="0" marR="0" indent="0" algn="l" defTabSz="914400" rtl="0" fontAlgn="auto" latinLnBrk="0" hangingPunct="0">
              <a:lnSpc>
                <a:spcPct val="100000"/>
              </a:lnSpc>
              <a:spcBef>
                <a:spcPts val="0"/>
              </a:spcBef>
              <a:spcAft>
                <a:spcPts val="0"/>
              </a:spcAft>
              <a:buClrTx/>
              <a:buSzTx/>
              <a:buFontTx/>
              <a:buNone/>
            </a:pPr>
            <a:r>
              <a:rPr lang="zh-CN" altLang="en-US" dirty="0">
                <a:ea typeface="宋体" panose="02010600030101010101" pitchFamily="2" charset="-122"/>
              </a:rPr>
              <a:t>三</a:t>
            </a:r>
            <a:r>
              <a:rPr kumimoji="0" lang="zh-CN" altLang="en-US" sz="1800" b="0" i="0" u="none" strike="noStrike" cap="none" spc="0" normalizeH="0" baseline="0" dirty="0">
                <a:ln>
                  <a:noFill/>
                </a:ln>
                <a:solidFill>
                  <a:srgbClr val="000000"/>
                </a:solidFill>
                <a:effectLst/>
                <a:uFillTx/>
                <a:latin typeface="+mn-lt"/>
                <a:ea typeface="宋体" panose="02010600030101010101" pitchFamily="2" charset="-122"/>
                <a:cs typeface="+mn-cs"/>
                <a:sym typeface="Calibri" panose="020F0502020204030204"/>
              </a:rPr>
              <a:t>、</a:t>
            </a:r>
            <a:r>
              <a:rPr kumimoji="0" lang="en-US" altLang="zh-CN" sz="1800" b="0" i="0" u="none" strike="noStrike" cap="none" spc="0" normalizeH="0" baseline="0" dirty="0">
                <a:ln>
                  <a:noFill/>
                </a:ln>
                <a:solidFill>
                  <a:srgbClr val="000000"/>
                </a:solidFill>
                <a:effectLst/>
                <a:uFillTx/>
                <a:latin typeface="+mn-lt"/>
                <a:ea typeface="宋体" panose="02010600030101010101" pitchFamily="2" charset="-122"/>
                <a:cs typeface="+mn-cs"/>
                <a:sym typeface="Calibri" panose="020F0502020204030204"/>
              </a:rPr>
              <a:t>GPS</a:t>
            </a:r>
            <a:r>
              <a:rPr kumimoji="0" lang="zh-CN" altLang="en-US" sz="1800" b="0" i="0" u="none" strike="noStrike" cap="none" spc="0" normalizeH="0" baseline="0" dirty="0">
                <a:ln>
                  <a:noFill/>
                </a:ln>
                <a:solidFill>
                  <a:srgbClr val="000000"/>
                </a:solidFill>
                <a:effectLst/>
                <a:uFillTx/>
                <a:latin typeface="+mn-lt"/>
                <a:ea typeface="宋体" panose="02010600030101010101" pitchFamily="2" charset="-122"/>
                <a:cs typeface="+mn-cs"/>
                <a:sym typeface="Calibri" panose="020F0502020204030204"/>
              </a:rPr>
              <a:t>数据传输  </a:t>
            </a:r>
            <a:r>
              <a:rPr kumimoji="0" lang="en-US" altLang="zh-CN" sz="1800" b="0" i="0" u="none" strike="noStrike" cap="none" spc="0" normalizeH="0" baseline="0" dirty="0">
                <a:ln>
                  <a:noFill/>
                </a:ln>
                <a:solidFill>
                  <a:srgbClr val="000000"/>
                </a:solidFill>
                <a:effectLst/>
                <a:uFillTx/>
                <a:latin typeface="+mn-lt"/>
                <a:ea typeface="宋体" panose="02010600030101010101" pitchFamily="2" charset="-122"/>
                <a:cs typeface="+mn-cs"/>
                <a:sym typeface="Calibri" panose="020F0502020204030204"/>
              </a:rPr>
              <a:t>	</a:t>
            </a:r>
            <a:endParaRPr kumimoji="0" lang="zh-CN" altLang="en-US" sz="1800" b="0" i="0" u="none" strike="noStrike" cap="none" spc="0" normalizeH="0" baseline="0" dirty="0">
              <a:ln>
                <a:noFill/>
              </a:ln>
              <a:solidFill>
                <a:srgbClr val="000000"/>
              </a:solidFill>
              <a:effectLst/>
              <a:uFillTx/>
              <a:latin typeface="+mn-lt"/>
              <a:ea typeface="宋体" panose="02010600030101010101" pitchFamily="2" charset="-122"/>
              <a:cs typeface="+mn-cs"/>
              <a:sym typeface="Calibri" panose="020F0502020204030204"/>
            </a:endParaRPr>
          </a:p>
        </p:txBody>
      </p:sp>
      <p:sp>
        <p:nvSpPr>
          <p:cNvPr id="4" name="流程图: 过程 3">
            <a:extLst>
              <a:ext uri="{FF2B5EF4-FFF2-40B4-BE49-F238E27FC236}">
                <a16:creationId xmlns:a16="http://schemas.microsoft.com/office/drawing/2014/main" id="{D9C0E089-9B69-4EE2-92FA-EECA1B6B16AC}"/>
              </a:ext>
            </a:extLst>
          </p:cNvPr>
          <p:cNvSpPr/>
          <p:nvPr/>
        </p:nvSpPr>
        <p:spPr>
          <a:xfrm>
            <a:off x="3087328" y="927239"/>
            <a:ext cx="1730478" cy="369328"/>
          </a:xfrm>
          <a:prstGeom prst="flowChartProcess">
            <a:avLst/>
          </a:prstGeom>
          <a:noFill/>
          <a:ln w="25400" cap="flat">
            <a:solidFill>
              <a:schemeClr val="accent1"/>
            </a:solidFill>
            <a:prstDash val="solid"/>
            <a:round/>
          </a:ln>
          <a:effectLst>
            <a:outerShdw blurRad="38100" dist="23000" dir="5400000" rotWithShape="0">
              <a:srgbClr val="000000">
                <a:alpha val="35000"/>
              </a:srgbClr>
            </a:outerShdw>
          </a:effectLst>
        </p:spPr>
        <p:style>
          <a:lnRef idx="0">
            <a:srgbClr val="FFFFFF"/>
          </a:lnRef>
          <a:fillRef idx="0">
            <a:srgbClr val="FFFFFF"/>
          </a:fillRef>
          <a:effectRef idx="0">
            <a:srgbClr val="FFFFFF"/>
          </a:effectRef>
          <a:fontRef idx="none"/>
        </p:style>
        <p:txBody>
          <a:bodyPr rot="0" spcFirstLastPara="1" vertOverflow="overflow" horzOverflow="overflow" vert="horz" wrap="square" lIns="45718" tIns="45718" rIns="45718" bIns="45718"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pPr>
            <a:r>
              <a:rPr kumimoji="0" lang="zh-CN" altLang="en-US" sz="1800" b="0" i="0" u="none" strike="noStrike" cap="none" spc="0" normalizeH="0" baseline="0" dirty="0">
                <a:ln>
                  <a:noFill/>
                </a:ln>
                <a:solidFill>
                  <a:srgbClr val="000000"/>
                </a:solidFill>
                <a:effectLst/>
                <a:uFillTx/>
                <a:latin typeface="+mn-lt"/>
                <a:ea typeface="+mn-ea"/>
                <a:cs typeface="+mn-cs"/>
                <a:sym typeface="Calibri" panose="020F0502020204030204"/>
              </a:rPr>
              <a:t>获取定位信息</a:t>
            </a:r>
          </a:p>
        </p:txBody>
      </p:sp>
      <p:sp>
        <p:nvSpPr>
          <p:cNvPr id="5" name="流程图: 过程 4">
            <a:extLst>
              <a:ext uri="{FF2B5EF4-FFF2-40B4-BE49-F238E27FC236}">
                <a16:creationId xmlns:a16="http://schemas.microsoft.com/office/drawing/2014/main" id="{52229CAD-DD07-46AD-82A5-10093FE3FDFB}"/>
              </a:ext>
            </a:extLst>
          </p:cNvPr>
          <p:cNvSpPr/>
          <p:nvPr/>
        </p:nvSpPr>
        <p:spPr>
          <a:xfrm>
            <a:off x="5958348" y="2654783"/>
            <a:ext cx="1120876" cy="369328"/>
          </a:xfrm>
          <a:prstGeom prst="flowChartProcess">
            <a:avLst/>
          </a:prstGeom>
          <a:noFill/>
          <a:ln w="25400" cap="flat">
            <a:solidFill>
              <a:schemeClr val="accent1"/>
            </a:solidFill>
            <a:prstDash val="solid"/>
            <a:round/>
          </a:ln>
          <a:effectLst>
            <a:outerShdw blurRad="38100" dist="23000" dir="5400000" rotWithShape="0">
              <a:srgbClr val="000000">
                <a:alpha val="35000"/>
              </a:srgbClr>
            </a:outerShdw>
          </a:effectLst>
        </p:spPr>
        <p:style>
          <a:lnRef idx="0">
            <a:srgbClr val="FFFFFF"/>
          </a:lnRef>
          <a:fillRef idx="0">
            <a:srgbClr val="FFFFFF"/>
          </a:fillRef>
          <a:effectRef idx="0">
            <a:srgbClr val="FFFFFF"/>
          </a:effectRef>
          <a:fontRef idx="none"/>
        </p:style>
        <p:txBody>
          <a:bodyPr rot="0" spcFirstLastPara="1" vertOverflow="overflow" horzOverflow="overflow" vert="horz" wrap="square" lIns="45718" tIns="45718" rIns="45718" bIns="45718"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pPr>
            <a:r>
              <a:rPr kumimoji="0" lang="zh-CN" altLang="en-US" sz="1800" b="0" i="0" u="none" strike="noStrike" cap="none" spc="0" normalizeH="0" baseline="0" dirty="0">
                <a:ln>
                  <a:noFill/>
                </a:ln>
                <a:solidFill>
                  <a:srgbClr val="000000"/>
                </a:solidFill>
                <a:effectLst/>
                <a:uFillTx/>
                <a:latin typeface="+mn-lt"/>
                <a:ea typeface="+mn-ea"/>
                <a:cs typeface="+mn-cs"/>
                <a:sym typeface="Calibri" panose="020F0502020204030204"/>
              </a:rPr>
              <a:t>基站定位</a:t>
            </a:r>
          </a:p>
        </p:txBody>
      </p:sp>
      <p:sp>
        <p:nvSpPr>
          <p:cNvPr id="7" name="流程图: 过程 6">
            <a:extLst>
              <a:ext uri="{FF2B5EF4-FFF2-40B4-BE49-F238E27FC236}">
                <a16:creationId xmlns:a16="http://schemas.microsoft.com/office/drawing/2014/main" id="{72A799F8-4053-464C-AAEE-7564D75C2434}"/>
              </a:ext>
            </a:extLst>
          </p:cNvPr>
          <p:cNvSpPr/>
          <p:nvPr/>
        </p:nvSpPr>
        <p:spPr>
          <a:xfrm>
            <a:off x="3362631" y="2654783"/>
            <a:ext cx="1179871" cy="369328"/>
          </a:xfrm>
          <a:prstGeom prst="flowChartProcess">
            <a:avLst/>
          </a:prstGeom>
          <a:noFill/>
          <a:ln w="25400" cap="flat">
            <a:solidFill>
              <a:schemeClr val="accent1"/>
            </a:solidFill>
            <a:prstDash val="solid"/>
            <a:round/>
          </a:ln>
          <a:effectLst>
            <a:outerShdw blurRad="38100" dist="23000" dir="5400000" rotWithShape="0">
              <a:srgbClr val="000000">
                <a:alpha val="35000"/>
              </a:srgbClr>
            </a:outerShdw>
          </a:effectLst>
        </p:spPr>
        <p:style>
          <a:lnRef idx="0">
            <a:srgbClr val="FFFFFF"/>
          </a:lnRef>
          <a:fillRef idx="0">
            <a:srgbClr val="FFFFFF"/>
          </a:fillRef>
          <a:effectRef idx="0">
            <a:srgbClr val="FFFFFF"/>
          </a:effectRef>
          <a:fontRef idx="none"/>
        </p:style>
        <p:txBody>
          <a:bodyPr rot="0" spcFirstLastPara="1" vertOverflow="overflow" horzOverflow="overflow" vert="horz" wrap="square" lIns="45718" tIns="45718" rIns="45718" bIns="45718"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pPr>
            <a:r>
              <a:rPr kumimoji="0" lang="en-US" altLang="zh-CN" sz="1800" b="0" i="0" u="none" strike="noStrike" cap="none" spc="0" normalizeH="0" baseline="0" dirty="0">
                <a:ln>
                  <a:noFill/>
                </a:ln>
                <a:solidFill>
                  <a:srgbClr val="000000"/>
                </a:solidFill>
                <a:effectLst/>
                <a:uFillTx/>
                <a:latin typeface="+mn-lt"/>
                <a:ea typeface="+mn-ea"/>
                <a:cs typeface="+mn-cs"/>
                <a:sym typeface="Calibri" panose="020F0502020204030204"/>
              </a:rPr>
              <a:t>GPS</a:t>
            </a:r>
            <a:r>
              <a:rPr kumimoji="0" lang="zh-CN" altLang="en-US" sz="1800" b="0" i="0" u="none" strike="noStrike" cap="none" spc="0" normalizeH="0" baseline="0" dirty="0">
                <a:ln>
                  <a:noFill/>
                </a:ln>
                <a:solidFill>
                  <a:srgbClr val="000000"/>
                </a:solidFill>
                <a:effectLst/>
                <a:uFillTx/>
                <a:latin typeface="+mn-lt"/>
                <a:ea typeface="+mn-ea"/>
                <a:cs typeface="+mn-cs"/>
                <a:sym typeface="Calibri" panose="020F0502020204030204"/>
              </a:rPr>
              <a:t>定位</a:t>
            </a:r>
          </a:p>
        </p:txBody>
      </p:sp>
      <p:sp>
        <p:nvSpPr>
          <p:cNvPr id="9" name="流程图: 过程 8">
            <a:extLst>
              <a:ext uri="{FF2B5EF4-FFF2-40B4-BE49-F238E27FC236}">
                <a16:creationId xmlns:a16="http://schemas.microsoft.com/office/drawing/2014/main" id="{9348D26C-65DD-4BD6-AA49-018C86694407}"/>
              </a:ext>
            </a:extLst>
          </p:cNvPr>
          <p:cNvSpPr/>
          <p:nvPr/>
        </p:nvSpPr>
        <p:spPr>
          <a:xfrm>
            <a:off x="3441287" y="4471332"/>
            <a:ext cx="1022555" cy="369328"/>
          </a:xfrm>
          <a:prstGeom prst="flowChartProcess">
            <a:avLst/>
          </a:prstGeom>
          <a:noFill/>
          <a:ln w="25400" cap="flat">
            <a:solidFill>
              <a:schemeClr val="accent1"/>
            </a:solidFill>
            <a:prstDash val="solid"/>
            <a:round/>
          </a:ln>
          <a:effectLst>
            <a:outerShdw blurRad="38100" dist="23000" dir="5400000" rotWithShape="0">
              <a:srgbClr val="000000">
                <a:alpha val="35000"/>
              </a:srgbClr>
            </a:outerShdw>
          </a:effectLst>
        </p:spPr>
        <p:style>
          <a:lnRef idx="0">
            <a:srgbClr val="FFFFFF"/>
          </a:lnRef>
          <a:fillRef idx="0">
            <a:srgbClr val="FFFFFF"/>
          </a:fillRef>
          <a:effectRef idx="0">
            <a:srgbClr val="FFFFFF"/>
          </a:effectRef>
          <a:fontRef idx="none"/>
        </p:style>
        <p:txBody>
          <a:bodyPr rot="0" spcFirstLastPara="1" vertOverflow="overflow" horzOverflow="overflow" vert="horz" wrap="square" lIns="45718" tIns="45718" rIns="45718" bIns="45718"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pPr>
            <a:r>
              <a:rPr lang="zh-CN" altLang="en-US" dirty="0"/>
              <a:t>发送数据</a:t>
            </a:r>
            <a:endParaRPr kumimoji="0" lang="zh-CN" altLang="en-US" sz="1800" b="0" i="0" u="none" strike="noStrike" cap="none" spc="0" normalizeH="0" baseline="0" dirty="0">
              <a:ln>
                <a:noFill/>
              </a:ln>
              <a:solidFill>
                <a:srgbClr val="000000"/>
              </a:solidFill>
              <a:effectLst/>
              <a:uFillTx/>
              <a:latin typeface="+mn-lt"/>
              <a:ea typeface="+mn-ea"/>
              <a:cs typeface="+mn-cs"/>
              <a:sym typeface="Calibri" panose="020F0502020204030204"/>
            </a:endParaRPr>
          </a:p>
        </p:txBody>
      </p:sp>
      <p:sp>
        <p:nvSpPr>
          <p:cNvPr id="11" name="流程图: 决策 10">
            <a:extLst>
              <a:ext uri="{FF2B5EF4-FFF2-40B4-BE49-F238E27FC236}">
                <a16:creationId xmlns:a16="http://schemas.microsoft.com/office/drawing/2014/main" id="{9EEE59EC-AED3-4568-A104-5A83FFD7FB05}"/>
              </a:ext>
            </a:extLst>
          </p:cNvPr>
          <p:cNvSpPr/>
          <p:nvPr/>
        </p:nvSpPr>
        <p:spPr>
          <a:xfrm>
            <a:off x="2467901" y="3380894"/>
            <a:ext cx="2969329" cy="733655"/>
          </a:xfrm>
          <a:prstGeom prst="flowChartDecision">
            <a:avLst/>
          </a:prstGeom>
          <a:noFill/>
          <a:ln w="25400" cap="flat">
            <a:solidFill>
              <a:schemeClr val="accent1"/>
            </a:solidFill>
            <a:prstDash val="solid"/>
            <a:round/>
          </a:ln>
          <a:effectLst>
            <a:outerShdw blurRad="38100" dist="23000" dir="5400000" rotWithShape="0">
              <a:srgbClr val="000000">
                <a:alpha val="35000"/>
              </a:srgbClr>
            </a:outerShdw>
          </a:effectLst>
        </p:spPr>
        <p:style>
          <a:lnRef idx="0">
            <a:srgbClr val="FFFFFF"/>
          </a:lnRef>
          <a:fillRef idx="0">
            <a:srgbClr val="FFFFFF"/>
          </a:fillRef>
          <a:effectRef idx="0">
            <a:srgbClr val="FFFFFF"/>
          </a:effectRef>
          <a:fontRef idx="none"/>
        </p:style>
        <p:txBody>
          <a:bodyPr rot="0" spcFirstLastPara="1" vertOverflow="overflow" horzOverflow="overflow" vert="horz" wrap="square" lIns="45718" tIns="45718" rIns="45718" bIns="45718"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pPr>
            <a:r>
              <a:rPr kumimoji="0" lang="zh-CN" altLang="en-US" sz="1800" b="0" i="0" u="none" strike="noStrike" cap="none" spc="0" normalizeH="0" baseline="0" dirty="0">
                <a:ln>
                  <a:noFill/>
                </a:ln>
                <a:solidFill>
                  <a:srgbClr val="000000"/>
                </a:solidFill>
                <a:effectLst/>
                <a:uFillTx/>
                <a:latin typeface="+mn-lt"/>
                <a:ea typeface="+mn-ea"/>
                <a:cs typeface="+mn-cs"/>
                <a:sym typeface="Calibri" panose="020F0502020204030204"/>
              </a:rPr>
              <a:t>数据是否合法</a:t>
            </a:r>
          </a:p>
        </p:txBody>
      </p:sp>
      <p:sp>
        <p:nvSpPr>
          <p:cNvPr id="13" name="流程图: 决策 12">
            <a:extLst>
              <a:ext uri="{FF2B5EF4-FFF2-40B4-BE49-F238E27FC236}">
                <a16:creationId xmlns:a16="http://schemas.microsoft.com/office/drawing/2014/main" id="{D2F9216A-5CA2-4A38-B771-9BECD12568A1}"/>
              </a:ext>
            </a:extLst>
          </p:cNvPr>
          <p:cNvSpPr/>
          <p:nvPr/>
        </p:nvSpPr>
        <p:spPr>
          <a:xfrm>
            <a:off x="2330244" y="1610337"/>
            <a:ext cx="3244646" cy="733655"/>
          </a:xfrm>
          <a:prstGeom prst="flowChartDecision">
            <a:avLst/>
          </a:prstGeom>
          <a:noFill/>
          <a:ln w="25400" cap="flat">
            <a:solidFill>
              <a:schemeClr val="accent1"/>
            </a:solidFill>
            <a:prstDash val="solid"/>
            <a:round/>
          </a:ln>
          <a:effectLst>
            <a:outerShdw blurRad="38100" dist="23000" dir="5400000" rotWithShape="0">
              <a:srgbClr val="000000">
                <a:alpha val="35000"/>
              </a:srgbClr>
            </a:outerShdw>
          </a:effectLst>
        </p:spPr>
        <p:style>
          <a:lnRef idx="0">
            <a:srgbClr val="FFFFFF"/>
          </a:lnRef>
          <a:fillRef idx="0">
            <a:srgbClr val="FFFFFF"/>
          </a:fillRef>
          <a:effectRef idx="0">
            <a:srgbClr val="FFFFFF"/>
          </a:effectRef>
          <a:fontRef idx="none"/>
        </p:style>
        <p:txBody>
          <a:bodyPr rot="0" spcFirstLastPara="1" vertOverflow="overflow" horzOverflow="overflow" vert="horz" wrap="square" lIns="45718" tIns="45718" rIns="45718" bIns="45718"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pPr>
            <a:r>
              <a:rPr kumimoji="0" lang="en-US" altLang="zh-CN" sz="1800" b="0" i="0" u="none" strike="noStrike" cap="none" spc="0" normalizeH="0" baseline="0" dirty="0">
                <a:ln>
                  <a:noFill/>
                </a:ln>
                <a:solidFill>
                  <a:srgbClr val="000000"/>
                </a:solidFill>
                <a:effectLst/>
                <a:uFillTx/>
                <a:latin typeface="+mn-lt"/>
                <a:ea typeface="+mn-ea"/>
                <a:cs typeface="+mn-cs"/>
                <a:sym typeface="Calibri" panose="020F0502020204030204"/>
              </a:rPr>
              <a:t>GPS</a:t>
            </a:r>
            <a:r>
              <a:rPr kumimoji="0" lang="zh-CN" altLang="en-US" sz="1800" b="0" i="0" u="none" strike="noStrike" cap="none" spc="0" normalizeH="0" baseline="0" dirty="0">
                <a:ln>
                  <a:noFill/>
                </a:ln>
                <a:solidFill>
                  <a:srgbClr val="000000"/>
                </a:solidFill>
                <a:effectLst/>
                <a:uFillTx/>
                <a:latin typeface="+mn-lt"/>
                <a:ea typeface="+mn-ea"/>
                <a:cs typeface="+mn-cs"/>
                <a:sym typeface="Calibri" panose="020F0502020204030204"/>
              </a:rPr>
              <a:t>是否有信号</a:t>
            </a:r>
          </a:p>
        </p:txBody>
      </p:sp>
      <p:cxnSp>
        <p:nvCxnSpPr>
          <p:cNvPr id="16" name="直接箭头连接符 15">
            <a:extLst>
              <a:ext uri="{FF2B5EF4-FFF2-40B4-BE49-F238E27FC236}">
                <a16:creationId xmlns:a16="http://schemas.microsoft.com/office/drawing/2014/main" id="{744CA038-24DA-4FD1-A497-BDADD36616C6}"/>
              </a:ext>
            </a:extLst>
          </p:cNvPr>
          <p:cNvCxnSpPr>
            <a:cxnSpLocks/>
            <a:stCxn id="4" idx="2"/>
            <a:endCxn id="13" idx="0"/>
          </p:cNvCxnSpPr>
          <p:nvPr/>
        </p:nvCxnSpPr>
        <p:spPr>
          <a:xfrm>
            <a:off x="3952567" y="1296567"/>
            <a:ext cx="0" cy="313770"/>
          </a:xfrm>
          <a:prstGeom prst="straightConnector1">
            <a:avLst/>
          </a:prstGeom>
          <a:noFill/>
          <a:ln w="25400" cap="flat">
            <a:solidFill>
              <a:schemeClr val="accent1">
                <a:lumMod val="40000"/>
                <a:lumOff val="60000"/>
              </a:schemeClr>
            </a:solidFill>
            <a:prstDash val="solid"/>
            <a:round/>
            <a:tailEnd type="triangle"/>
          </a:ln>
          <a:effectLst>
            <a:outerShdw blurRad="38100" dist="23000" dir="5400000" rotWithShape="0">
              <a:srgbClr val="000000">
                <a:alpha val="35000"/>
              </a:srgbClr>
            </a:outerShdw>
          </a:effectLst>
        </p:spPr>
        <p:style>
          <a:lnRef idx="0">
            <a:srgbClr val="FFFFFF"/>
          </a:lnRef>
          <a:fillRef idx="0">
            <a:srgbClr val="FFFFFF"/>
          </a:fillRef>
          <a:effectRef idx="0">
            <a:srgbClr val="FFFFFF"/>
          </a:effectRef>
          <a:fontRef idx="none"/>
        </p:style>
      </p:cxnSp>
      <p:cxnSp>
        <p:nvCxnSpPr>
          <p:cNvPr id="18" name="直接箭头连接符 17">
            <a:extLst>
              <a:ext uri="{FF2B5EF4-FFF2-40B4-BE49-F238E27FC236}">
                <a16:creationId xmlns:a16="http://schemas.microsoft.com/office/drawing/2014/main" id="{105C3315-2775-49B0-A7DC-EA676D253388}"/>
              </a:ext>
            </a:extLst>
          </p:cNvPr>
          <p:cNvCxnSpPr>
            <a:cxnSpLocks/>
            <a:stCxn id="13" idx="2"/>
            <a:endCxn id="7" idx="0"/>
          </p:cNvCxnSpPr>
          <p:nvPr/>
        </p:nvCxnSpPr>
        <p:spPr>
          <a:xfrm>
            <a:off x="3952567" y="2343992"/>
            <a:ext cx="0" cy="310791"/>
          </a:xfrm>
          <a:prstGeom prst="straightConnector1">
            <a:avLst/>
          </a:prstGeom>
          <a:noFill/>
          <a:ln w="25400" cap="flat">
            <a:solidFill>
              <a:schemeClr val="accent1">
                <a:lumMod val="40000"/>
                <a:lumOff val="60000"/>
              </a:schemeClr>
            </a:solidFill>
            <a:prstDash val="solid"/>
            <a:round/>
            <a:tailEnd type="triangle"/>
          </a:ln>
          <a:effectLst>
            <a:outerShdw blurRad="38100" dist="23000" dir="5400000" rotWithShape="0">
              <a:srgbClr val="000000">
                <a:alpha val="35000"/>
              </a:srgbClr>
            </a:outerShdw>
          </a:effectLst>
        </p:spPr>
        <p:style>
          <a:lnRef idx="0">
            <a:srgbClr val="FFFFFF"/>
          </a:lnRef>
          <a:fillRef idx="0">
            <a:srgbClr val="FFFFFF"/>
          </a:fillRef>
          <a:effectRef idx="0">
            <a:srgbClr val="FFFFFF"/>
          </a:effectRef>
          <a:fontRef idx="none"/>
        </p:style>
      </p:cxnSp>
      <p:cxnSp>
        <p:nvCxnSpPr>
          <p:cNvPr id="19" name="直接箭头连接符 18">
            <a:extLst>
              <a:ext uri="{FF2B5EF4-FFF2-40B4-BE49-F238E27FC236}">
                <a16:creationId xmlns:a16="http://schemas.microsoft.com/office/drawing/2014/main" id="{6040F723-7067-4D3D-B93D-3BAC3F2CC228}"/>
              </a:ext>
            </a:extLst>
          </p:cNvPr>
          <p:cNvCxnSpPr>
            <a:cxnSpLocks/>
            <a:stCxn id="11" idx="2"/>
            <a:endCxn id="9" idx="0"/>
          </p:cNvCxnSpPr>
          <p:nvPr/>
        </p:nvCxnSpPr>
        <p:spPr>
          <a:xfrm flipH="1">
            <a:off x="3952565" y="4114549"/>
            <a:ext cx="1" cy="356783"/>
          </a:xfrm>
          <a:prstGeom prst="straightConnector1">
            <a:avLst/>
          </a:prstGeom>
          <a:noFill/>
          <a:ln w="25400" cap="flat">
            <a:solidFill>
              <a:schemeClr val="accent1">
                <a:lumMod val="40000"/>
                <a:lumOff val="60000"/>
              </a:schemeClr>
            </a:solidFill>
            <a:prstDash val="solid"/>
            <a:round/>
            <a:tailEnd type="triangle"/>
          </a:ln>
          <a:effectLst>
            <a:outerShdw blurRad="38100" dist="23000" dir="5400000" rotWithShape="0">
              <a:srgbClr val="000000">
                <a:alpha val="35000"/>
              </a:srgbClr>
            </a:outerShdw>
          </a:effectLst>
        </p:spPr>
        <p:style>
          <a:lnRef idx="0">
            <a:srgbClr val="FFFFFF"/>
          </a:lnRef>
          <a:fillRef idx="0">
            <a:srgbClr val="FFFFFF"/>
          </a:fillRef>
          <a:effectRef idx="0">
            <a:srgbClr val="FFFFFF"/>
          </a:effectRef>
          <a:fontRef idx="none"/>
        </p:style>
      </p:cxnSp>
      <p:cxnSp>
        <p:nvCxnSpPr>
          <p:cNvPr id="53" name="连接符: 肘形 52">
            <a:extLst>
              <a:ext uri="{FF2B5EF4-FFF2-40B4-BE49-F238E27FC236}">
                <a16:creationId xmlns:a16="http://schemas.microsoft.com/office/drawing/2014/main" id="{D28D031E-14BE-4E12-9E07-E93EEA616545}"/>
              </a:ext>
            </a:extLst>
          </p:cNvPr>
          <p:cNvCxnSpPr>
            <a:cxnSpLocks/>
            <a:stCxn id="13" idx="3"/>
            <a:endCxn id="5" idx="0"/>
          </p:cNvCxnSpPr>
          <p:nvPr/>
        </p:nvCxnSpPr>
        <p:spPr>
          <a:xfrm>
            <a:off x="5574890" y="1977165"/>
            <a:ext cx="943896" cy="677618"/>
          </a:xfrm>
          <a:prstGeom prst="bentConnector2">
            <a:avLst/>
          </a:prstGeom>
          <a:noFill/>
          <a:ln w="25400" cap="flat">
            <a:solidFill>
              <a:schemeClr val="accent1"/>
            </a:solidFill>
            <a:prstDash val="solid"/>
            <a:round/>
            <a:tailEnd type="triangle"/>
          </a:ln>
          <a:effectLst>
            <a:outerShdw blurRad="38100" dist="23000" dir="5400000" rotWithShape="0">
              <a:srgbClr val="000000">
                <a:alpha val="35000"/>
              </a:srgbClr>
            </a:outerShdw>
          </a:effectLst>
        </p:spPr>
        <p:style>
          <a:lnRef idx="0">
            <a:srgbClr val="FFFFFF"/>
          </a:lnRef>
          <a:fillRef idx="0">
            <a:srgbClr val="FFFFFF"/>
          </a:fillRef>
          <a:effectRef idx="0">
            <a:srgbClr val="FFFFFF"/>
          </a:effectRef>
          <a:fontRef idx="none"/>
        </p:style>
      </p:cxnSp>
      <p:cxnSp>
        <p:nvCxnSpPr>
          <p:cNvPr id="57" name="直接箭头连接符 56">
            <a:extLst>
              <a:ext uri="{FF2B5EF4-FFF2-40B4-BE49-F238E27FC236}">
                <a16:creationId xmlns:a16="http://schemas.microsoft.com/office/drawing/2014/main" id="{8359AC1A-6B2F-46BD-B9D0-D77C3244A046}"/>
              </a:ext>
            </a:extLst>
          </p:cNvPr>
          <p:cNvCxnSpPr>
            <a:cxnSpLocks/>
            <a:stCxn id="7" idx="2"/>
            <a:endCxn id="11" idx="0"/>
          </p:cNvCxnSpPr>
          <p:nvPr/>
        </p:nvCxnSpPr>
        <p:spPr>
          <a:xfrm flipH="1">
            <a:off x="3952566" y="3024111"/>
            <a:ext cx="1" cy="356783"/>
          </a:xfrm>
          <a:prstGeom prst="straightConnector1">
            <a:avLst/>
          </a:prstGeom>
          <a:noFill/>
          <a:ln w="25400" cap="flat">
            <a:solidFill>
              <a:schemeClr val="accent1">
                <a:lumMod val="40000"/>
                <a:lumOff val="60000"/>
              </a:schemeClr>
            </a:solidFill>
            <a:prstDash val="solid"/>
            <a:round/>
            <a:tailEnd type="triangle"/>
          </a:ln>
          <a:effectLst>
            <a:outerShdw blurRad="38100" dist="23000" dir="5400000" rotWithShape="0">
              <a:srgbClr val="000000">
                <a:alpha val="35000"/>
              </a:srgbClr>
            </a:outerShdw>
          </a:effectLst>
        </p:spPr>
        <p:style>
          <a:lnRef idx="0">
            <a:srgbClr val="FFFFFF"/>
          </a:lnRef>
          <a:fillRef idx="0">
            <a:srgbClr val="FFFFFF"/>
          </a:fillRef>
          <a:effectRef idx="0">
            <a:srgbClr val="FFFFFF"/>
          </a:effectRef>
          <a:fontRef idx="none"/>
        </p:style>
      </p:cxnSp>
      <p:cxnSp>
        <p:nvCxnSpPr>
          <p:cNvPr id="63" name="连接符: 肘形 62">
            <a:extLst>
              <a:ext uri="{FF2B5EF4-FFF2-40B4-BE49-F238E27FC236}">
                <a16:creationId xmlns:a16="http://schemas.microsoft.com/office/drawing/2014/main" id="{1BADE2D1-1D25-4D2D-9F17-16D9DBBB7DB1}"/>
              </a:ext>
            </a:extLst>
          </p:cNvPr>
          <p:cNvCxnSpPr>
            <a:cxnSpLocks/>
            <a:stCxn id="5" idx="2"/>
            <a:endCxn id="11" idx="3"/>
          </p:cNvCxnSpPr>
          <p:nvPr/>
        </p:nvCxnSpPr>
        <p:spPr>
          <a:xfrm rot="5400000">
            <a:off x="5616203" y="2845138"/>
            <a:ext cx="723611" cy="1081556"/>
          </a:xfrm>
          <a:prstGeom prst="bentConnector2">
            <a:avLst/>
          </a:prstGeom>
          <a:noFill/>
          <a:ln w="25400" cap="flat">
            <a:solidFill>
              <a:schemeClr val="accent1"/>
            </a:solidFill>
            <a:prstDash val="solid"/>
            <a:round/>
            <a:tailEnd type="triangle"/>
          </a:ln>
          <a:effectLst>
            <a:outerShdw blurRad="38100" dist="23000" dir="5400000" rotWithShape="0">
              <a:srgbClr val="000000">
                <a:alpha val="35000"/>
              </a:srgbClr>
            </a:outerShdw>
          </a:effectLst>
        </p:spPr>
        <p:style>
          <a:lnRef idx="0">
            <a:srgbClr val="FFFFFF"/>
          </a:lnRef>
          <a:fillRef idx="0">
            <a:srgbClr val="FFFFFF"/>
          </a:fillRef>
          <a:effectRef idx="0">
            <a:srgbClr val="FFFFFF"/>
          </a:effectRef>
          <a:fontRef idx="none"/>
        </p:style>
      </p:cxnSp>
      <p:sp>
        <p:nvSpPr>
          <p:cNvPr id="67" name="矩形 66">
            <a:extLst>
              <a:ext uri="{FF2B5EF4-FFF2-40B4-BE49-F238E27FC236}">
                <a16:creationId xmlns:a16="http://schemas.microsoft.com/office/drawing/2014/main" id="{D5471B82-97D4-4647-82B6-5F644EC6FE2A}"/>
              </a:ext>
            </a:extLst>
          </p:cNvPr>
          <p:cNvSpPr/>
          <p:nvPr/>
        </p:nvSpPr>
        <p:spPr>
          <a:xfrm>
            <a:off x="5811135" y="1645157"/>
            <a:ext cx="333746" cy="369332"/>
          </a:xfrm>
          <a:prstGeom prst="rect">
            <a:avLst/>
          </a:prstGeom>
          <a:noFill/>
        </p:spPr>
        <p:txBody>
          <a:bodyPr wrap="none" lIns="91440" tIns="45720" rIns="91440" bIns="45720">
            <a:spAutoFit/>
          </a:bodyPr>
          <a:lstStyle/>
          <a:p>
            <a:pPr algn="ctr"/>
            <a:r>
              <a:rPr lang="en-US" altLang="zh-CN" dirty="0">
                <a:ln w="0"/>
                <a:solidFill>
                  <a:schemeClr val="accent1"/>
                </a:solidFill>
                <a:effectLst>
                  <a:outerShdw blurRad="38100" dist="25400" dir="5400000" algn="ctr" rotWithShape="0">
                    <a:srgbClr val="6E747A">
                      <a:alpha val="43000"/>
                    </a:srgbClr>
                  </a:outerShdw>
                </a:effectLst>
              </a:rPr>
              <a:t>N</a:t>
            </a:r>
            <a:endParaRPr lang="zh-CN" altLang="en-US" b="0" cap="none" spc="0" dirty="0">
              <a:ln w="0"/>
              <a:solidFill>
                <a:schemeClr val="accent1"/>
              </a:solidFill>
              <a:effectLst>
                <a:outerShdw blurRad="38100" dist="25400" dir="5400000" algn="ctr" rotWithShape="0">
                  <a:srgbClr val="6E747A">
                    <a:alpha val="43000"/>
                  </a:srgbClr>
                </a:outerShdw>
              </a:effectLst>
            </a:endParaRPr>
          </a:p>
        </p:txBody>
      </p:sp>
      <p:sp>
        <p:nvSpPr>
          <p:cNvPr id="69" name="矩形 68">
            <a:extLst>
              <a:ext uri="{FF2B5EF4-FFF2-40B4-BE49-F238E27FC236}">
                <a16:creationId xmlns:a16="http://schemas.microsoft.com/office/drawing/2014/main" id="{B0554BB7-CA3D-4B99-BFE8-815A80BD5FAC}"/>
              </a:ext>
            </a:extLst>
          </p:cNvPr>
          <p:cNvSpPr/>
          <p:nvPr/>
        </p:nvSpPr>
        <p:spPr>
          <a:xfrm>
            <a:off x="3952564" y="4108275"/>
            <a:ext cx="296876" cy="369332"/>
          </a:xfrm>
          <a:prstGeom prst="rect">
            <a:avLst/>
          </a:prstGeom>
          <a:noFill/>
        </p:spPr>
        <p:txBody>
          <a:bodyPr wrap="none" lIns="91440" tIns="45720" rIns="91440" bIns="45720">
            <a:spAutoFit/>
          </a:bodyPr>
          <a:lstStyle/>
          <a:p>
            <a:pPr algn="ctr"/>
            <a:r>
              <a:rPr lang="en-US" altLang="zh-CN" b="0" cap="none" spc="0" dirty="0">
                <a:ln w="0"/>
                <a:solidFill>
                  <a:schemeClr val="accent1"/>
                </a:solidFill>
                <a:effectLst>
                  <a:outerShdw blurRad="38100" dist="25400" dir="5400000" algn="ctr" rotWithShape="0">
                    <a:srgbClr val="6E747A">
                      <a:alpha val="43000"/>
                    </a:srgbClr>
                  </a:outerShdw>
                </a:effectLst>
              </a:rPr>
              <a:t>Y</a:t>
            </a:r>
            <a:endParaRPr lang="zh-CN" altLang="en-US" b="0" cap="none" spc="0" dirty="0">
              <a:ln w="0"/>
              <a:solidFill>
                <a:schemeClr val="accent1"/>
              </a:solidFill>
              <a:effectLst>
                <a:outerShdw blurRad="38100" dist="25400" dir="5400000" algn="ctr" rotWithShape="0">
                  <a:srgbClr val="6E747A">
                    <a:alpha val="43000"/>
                  </a:srgbClr>
                </a:outerShdw>
              </a:effectLst>
            </a:endParaRPr>
          </a:p>
        </p:txBody>
      </p:sp>
      <p:sp>
        <p:nvSpPr>
          <p:cNvPr id="71" name="矩形 70">
            <a:extLst>
              <a:ext uri="{FF2B5EF4-FFF2-40B4-BE49-F238E27FC236}">
                <a16:creationId xmlns:a16="http://schemas.microsoft.com/office/drawing/2014/main" id="{09BCBF37-0E6B-449C-A6E1-0BA56F7B4D87}"/>
              </a:ext>
            </a:extLst>
          </p:cNvPr>
          <p:cNvSpPr/>
          <p:nvPr/>
        </p:nvSpPr>
        <p:spPr>
          <a:xfrm>
            <a:off x="3952564" y="2331443"/>
            <a:ext cx="296876" cy="369332"/>
          </a:xfrm>
          <a:prstGeom prst="rect">
            <a:avLst/>
          </a:prstGeom>
          <a:noFill/>
        </p:spPr>
        <p:txBody>
          <a:bodyPr wrap="none" lIns="91440" tIns="45720" rIns="91440" bIns="45720">
            <a:spAutoFit/>
          </a:bodyPr>
          <a:lstStyle/>
          <a:p>
            <a:pPr algn="ctr"/>
            <a:r>
              <a:rPr lang="en-US" altLang="zh-CN" b="0" cap="none" spc="0" dirty="0">
                <a:ln w="0"/>
                <a:solidFill>
                  <a:schemeClr val="accent1"/>
                </a:solidFill>
                <a:effectLst>
                  <a:outerShdw blurRad="38100" dist="25400" dir="5400000" algn="ctr" rotWithShape="0">
                    <a:srgbClr val="6E747A">
                      <a:alpha val="43000"/>
                    </a:srgbClr>
                  </a:outerShdw>
                </a:effectLst>
              </a:rPr>
              <a:t>Y</a:t>
            </a:r>
            <a:endParaRPr lang="zh-CN" altLang="en-US" b="0" cap="none" spc="0" dirty="0">
              <a:ln w="0"/>
              <a:solidFill>
                <a:schemeClr val="accent1"/>
              </a:solidFill>
              <a:effectLst>
                <a:outerShdw blurRad="38100" dist="25400" dir="5400000" algn="ctr" rotWithShape="0">
                  <a:srgbClr val="6E747A">
                    <a:alpha val="43000"/>
                  </a:srgbClr>
                </a:outerShdw>
              </a:effectLst>
            </a:endParaRPr>
          </a:p>
        </p:txBody>
      </p:sp>
    </p:spTree>
    <p:custDataLst>
      <p:tags r:id="rId1"/>
    </p:custDataLst>
  </p:cSld>
  <p:clrMapOvr>
    <a:masterClrMapping/>
  </p:clrMapOvr>
  <p:transition spd="med" advTm="43751"/>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5" name="图片 1" descr="图片 1"/>
          <p:cNvPicPr>
            <a:picLocks noChangeAspect="1"/>
          </p:cNvPicPr>
          <p:nvPr/>
        </p:nvPicPr>
        <p:blipFill>
          <a:blip r:embed="rId2"/>
          <a:stretch>
            <a:fillRect/>
          </a:stretch>
        </p:blipFill>
        <p:spPr>
          <a:xfrm>
            <a:off x="0" y="0"/>
            <a:ext cx="9252520" cy="5143500"/>
          </a:xfrm>
          <a:prstGeom prst="rect">
            <a:avLst/>
          </a:prstGeom>
          <a:ln w="12700">
            <a:miter lim="400000"/>
            <a:headEnd/>
            <a:tailEnd/>
          </a:ln>
        </p:spPr>
      </p:pic>
      <p:sp>
        <p:nvSpPr>
          <p:cNvPr id="286" name="矩形 5"/>
          <p:cNvSpPr/>
          <p:nvPr/>
        </p:nvSpPr>
        <p:spPr>
          <a:xfrm>
            <a:off x="0" y="2211738"/>
            <a:ext cx="9252520" cy="293179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9034" y="0"/>
                </a:lnTo>
                <a:cubicBezTo>
                  <a:pt x="9034" y="199"/>
                  <a:pt x="9051" y="381"/>
                  <a:pt x="9081" y="539"/>
                </a:cubicBezTo>
                <a:lnTo>
                  <a:pt x="9793" y="4425"/>
                </a:lnTo>
                <a:cubicBezTo>
                  <a:pt x="9821" y="4583"/>
                  <a:pt x="9863" y="4717"/>
                  <a:pt x="9916" y="4814"/>
                </a:cubicBezTo>
                <a:cubicBezTo>
                  <a:pt x="9969" y="4912"/>
                  <a:pt x="10028" y="4956"/>
                  <a:pt x="10085" y="4956"/>
                </a:cubicBezTo>
                <a:lnTo>
                  <a:pt x="11504" y="4956"/>
                </a:lnTo>
                <a:cubicBezTo>
                  <a:pt x="11564" y="4960"/>
                  <a:pt x="11625" y="4916"/>
                  <a:pt x="11680" y="4814"/>
                </a:cubicBezTo>
                <a:cubicBezTo>
                  <a:pt x="11733" y="4717"/>
                  <a:pt x="11774" y="4583"/>
                  <a:pt x="11804" y="4429"/>
                </a:cubicBezTo>
                <a:lnTo>
                  <a:pt x="12512" y="560"/>
                </a:lnTo>
                <a:cubicBezTo>
                  <a:pt x="12544" y="397"/>
                  <a:pt x="12562" y="207"/>
                  <a:pt x="12562" y="0"/>
                </a:cubicBezTo>
                <a:lnTo>
                  <a:pt x="21600" y="0"/>
                </a:lnTo>
                <a:lnTo>
                  <a:pt x="21600" y="21600"/>
                </a:lnTo>
                <a:lnTo>
                  <a:pt x="0" y="21600"/>
                </a:lnTo>
                <a:close/>
              </a:path>
            </a:pathLst>
          </a:custGeom>
          <a:solidFill>
            <a:schemeClr val="accent1">
              <a:alpha val="64000"/>
            </a:schemeClr>
          </a:solidFill>
          <a:ln w="12700">
            <a:miter lim="400000"/>
          </a:ln>
        </p:spPr>
        <p:txBody>
          <a:bodyPr lIns="45718" tIns="45718" rIns="45718" bIns="45718" anchor="ctr"/>
          <a:lstStyle/>
          <a:p>
            <a:pPr algn="ctr">
              <a:defRPr>
                <a:solidFill>
                  <a:srgbClr val="FFFFFF"/>
                </a:solidFill>
              </a:defRPr>
            </a:pPr>
            <a:endParaRPr/>
          </a:p>
        </p:txBody>
      </p:sp>
      <p:sp>
        <p:nvSpPr>
          <p:cNvPr id="287" name="文本框 9"/>
          <p:cNvSpPr txBox="1"/>
          <p:nvPr/>
        </p:nvSpPr>
        <p:spPr>
          <a:xfrm>
            <a:off x="2759074" y="2955289"/>
            <a:ext cx="3625217" cy="623248"/>
          </a:xfrm>
          <a:prstGeom prst="rect">
            <a:avLst/>
          </a:prstGeom>
          <a:ln w="12700">
            <a:miter lim="400000"/>
          </a:ln>
        </p:spPr>
        <p:txBody>
          <a:bodyPr lIns="34290" tIns="34290" rIns="34290" bIns="34290">
            <a:spAutoFit/>
          </a:bodyPr>
          <a:lstStyle/>
          <a:p>
            <a:pPr lvl="1" algn="ctr">
              <a:defRPr sz="3600" b="1" spc="3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rPr lang="zh-CN" altLang="en-US" dirty="0"/>
              <a:t>地图设计</a:t>
            </a:r>
            <a:endParaRPr dirty="0"/>
          </a:p>
        </p:txBody>
      </p:sp>
      <p:sp>
        <p:nvSpPr>
          <p:cNvPr id="288" name="Freeform 5"/>
          <p:cNvSpPr/>
          <p:nvPr/>
        </p:nvSpPr>
        <p:spPr>
          <a:xfrm>
            <a:off x="3955699" y="1607610"/>
            <a:ext cx="1341122" cy="1208256"/>
          </a:xfrm>
          <a:custGeom>
            <a:avLst/>
            <a:gdLst/>
            <a:ahLst/>
            <a:cxnLst>
              <a:cxn ang="0">
                <a:pos x="wd2" y="hd2"/>
              </a:cxn>
              <a:cxn ang="5400000">
                <a:pos x="wd2" y="hd2"/>
              </a:cxn>
              <a:cxn ang="10800000">
                <a:pos x="wd2" y="hd2"/>
              </a:cxn>
              <a:cxn ang="16200000">
                <a:pos x="wd2" y="hd2"/>
              </a:cxn>
            </a:cxnLst>
            <a:rect l="0" t="0" r="r" b="b"/>
            <a:pathLst>
              <a:path w="21600" h="21583" extrusionOk="0">
                <a:moveTo>
                  <a:pt x="16957" y="20435"/>
                </a:moveTo>
                <a:cubicBezTo>
                  <a:pt x="16775" y="20771"/>
                  <a:pt x="16523" y="21062"/>
                  <a:pt x="16200" y="21274"/>
                </a:cubicBezTo>
                <a:cubicBezTo>
                  <a:pt x="15861" y="21495"/>
                  <a:pt x="15491" y="21592"/>
                  <a:pt x="15120" y="21583"/>
                </a:cubicBezTo>
                <a:lnTo>
                  <a:pt x="6433" y="21583"/>
                </a:lnTo>
                <a:cubicBezTo>
                  <a:pt x="6086" y="21583"/>
                  <a:pt x="5723" y="21486"/>
                  <a:pt x="5400" y="21274"/>
                </a:cubicBezTo>
                <a:cubicBezTo>
                  <a:pt x="5077" y="21062"/>
                  <a:pt x="4817" y="20771"/>
                  <a:pt x="4643" y="20426"/>
                </a:cubicBezTo>
                <a:lnTo>
                  <a:pt x="284" y="11966"/>
                </a:lnTo>
                <a:cubicBezTo>
                  <a:pt x="102" y="11622"/>
                  <a:pt x="0" y="11225"/>
                  <a:pt x="0" y="10792"/>
                </a:cubicBezTo>
                <a:cubicBezTo>
                  <a:pt x="0" y="10359"/>
                  <a:pt x="102" y="9962"/>
                  <a:pt x="284" y="9609"/>
                </a:cubicBezTo>
                <a:lnTo>
                  <a:pt x="4627" y="1184"/>
                </a:lnTo>
                <a:cubicBezTo>
                  <a:pt x="4809" y="840"/>
                  <a:pt x="5069" y="531"/>
                  <a:pt x="5400" y="319"/>
                </a:cubicBezTo>
                <a:cubicBezTo>
                  <a:pt x="5707" y="116"/>
                  <a:pt x="6046" y="10"/>
                  <a:pt x="6385" y="1"/>
                </a:cubicBezTo>
                <a:lnTo>
                  <a:pt x="15104" y="1"/>
                </a:lnTo>
                <a:cubicBezTo>
                  <a:pt x="15475" y="-8"/>
                  <a:pt x="15853" y="89"/>
                  <a:pt x="16200" y="319"/>
                </a:cubicBezTo>
                <a:cubicBezTo>
                  <a:pt x="16523" y="522"/>
                  <a:pt x="16783" y="813"/>
                  <a:pt x="16957" y="1158"/>
                </a:cubicBezTo>
                <a:lnTo>
                  <a:pt x="21300" y="9582"/>
                </a:lnTo>
                <a:cubicBezTo>
                  <a:pt x="21490" y="9935"/>
                  <a:pt x="21600" y="10350"/>
                  <a:pt x="21600" y="10792"/>
                </a:cubicBezTo>
                <a:cubicBezTo>
                  <a:pt x="21600" y="11242"/>
                  <a:pt x="21490" y="11657"/>
                  <a:pt x="21293" y="12011"/>
                </a:cubicBezTo>
                <a:lnTo>
                  <a:pt x="16957" y="20435"/>
                </a:lnTo>
                <a:close/>
              </a:path>
            </a:pathLst>
          </a:custGeom>
          <a:solidFill>
            <a:schemeClr val="accent6"/>
          </a:solidFill>
          <a:ln w="12700">
            <a:miter lim="400000"/>
          </a:ln>
        </p:spPr>
        <p:txBody>
          <a:bodyPr lIns="45718" tIns="45718" rIns="45718" bIns="45718"/>
          <a:lstStyle/>
          <a:p>
            <a:endParaRPr/>
          </a:p>
        </p:txBody>
      </p:sp>
      <p:sp>
        <p:nvSpPr>
          <p:cNvPr id="289" name="KSO_Shape"/>
          <p:cNvSpPr/>
          <p:nvPr/>
        </p:nvSpPr>
        <p:spPr>
          <a:xfrm>
            <a:off x="4243354" y="1834212"/>
            <a:ext cx="765811" cy="749301"/>
          </a:xfrm>
          <a:custGeom>
            <a:avLst/>
            <a:gdLst/>
            <a:ahLst/>
            <a:cxnLst>
              <a:cxn ang="0">
                <a:pos x="wd2" y="hd2"/>
              </a:cxn>
              <a:cxn ang="5400000">
                <a:pos x="wd2" y="hd2"/>
              </a:cxn>
              <a:cxn ang="10800000">
                <a:pos x="wd2" y="hd2"/>
              </a:cxn>
              <a:cxn ang="16200000">
                <a:pos x="wd2" y="hd2"/>
              </a:cxn>
            </a:cxnLst>
            <a:rect l="0" t="0" r="r" b="b"/>
            <a:pathLst>
              <a:path w="21600" h="21600" extrusionOk="0">
                <a:moveTo>
                  <a:pt x="6879" y="15888"/>
                </a:moveTo>
                <a:lnTo>
                  <a:pt x="7153" y="16485"/>
                </a:lnTo>
                <a:lnTo>
                  <a:pt x="7182" y="16511"/>
                </a:lnTo>
                <a:lnTo>
                  <a:pt x="7203" y="16547"/>
                </a:lnTo>
                <a:lnTo>
                  <a:pt x="7236" y="16593"/>
                </a:lnTo>
                <a:lnTo>
                  <a:pt x="7257" y="16640"/>
                </a:lnTo>
                <a:lnTo>
                  <a:pt x="7265" y="16669"/>
                </a:lnTo>
                <a:lnTo>
                  <a:pt x="7272" y="16698"/>
                </a:lnTo>
                <a:lnTo>
                  <a:pt x="7272" y="16755"/>
                </a:lnTo>
                <a:lnTo>
                  <a:pt x="7265" y="16784"/>
                </a:lnTo>
                <a:lnTo>
                  <a:pt x="7254" y="16813"/>
                </a:lnTo>
                <a:lnTo>
                  <a:pt x="7243" y="16827"/>
                </a:lnTo>
                <a:lnTo>
                  <a:pt x="7225" y="16845"/>
                </a:lnTo>
                <a:lnTo>
                  <a:pt x="7203" y="16852"/>
                </a:lnTo>
                <a:lnTo>
                  <a:pt x="7178" y="16856"/>
                </a:lnTo>
                <a:lnTo>
                  <a:pt x="7145" y="16860"/>
                </a:lnTo>
                <a:lnTo>
                  <a:pt x="7117" y="16856"/>
                </a:lnTo>
                <a:lnTo>
                  <a:pt x="7084" y="16852"/>
                </a:lnTo>
                <a:lnTo>
                  <a:pt x="7052" y="16842"/>
                </a:lnTo>
                <a:lnTo>
                  <a:pt x="7016" y="16827"/>
                </a:lnTo>
                <a:lnTo>
                  <a:pt x="6983" y="16813"/>
                </a:lnTo>
                <a:lnTo>
                  <a:pt x="6947" y="16795"/>
                </a:lnTo>
                <a:lnTo>
                  <a:pt x="6915" y="16773"/>
                </a:lnTo>
                <a:lnTo>
                  <a:pt x="6882" y="16748"/>
                </a:lnTo>
                <a:lnTo>
                  <a:pt x="6857" y="16723"/>
                </a:lnTo>
                <a:lnTo>
                  <a:pt x="6832" y="16691"/>
                </a:lnTo>
                <a:lnTo>
                  <a:pt x="6814" y="16662"/>
                </a:lnTo>
                <a:lnTo>
                  <a:pt x="6767" y="16579"/>
                </a:lnTo>
                <a:lnTo>
                  <a:pt x="6738" y="16518"/>
                </a:lnTo>
                <a:lnTo>
                  <a:pt x="6716" y="16471"/>
                </a:lnTo>
                <a:lnTo>
                  <a:pt x="6709" y="16432"/>
                </a:lnTo>
                <a:lnTo>
                  <a:pt x="6709" y="16392"/>
                </a:lnTo>
                <a:lnTo>
                  <a:pt x="6716" y="16352"/>
                </a:lnTo>
                <a:lnTo>
                  <a:pt x="6742" y="16237"/>
                </a:lnTo>
                <a:lnTo>
                  <a:pt x="6749" y="16201"/>
                </a:lnTo>
                <a:lnTo>
                  <a:pt x="6749" y="16183"/>
                </a:lnTo>
                <a:lnTo>
                  <a:pt x="6742" y="16173"/>
                </a:lnTo>
                <a:lnTo>
                  <a:pt x="6734" y="16169"/>
                </a:lnTo>
                <a:lnTo>
                  <a:pt x="6713" y="16169"/>
                </a:lnTo>
                <a:lnTo>
                  <a:pt x="6705" y="16165"/>
                </a:lnTo>
                <a:lnTo>
                  <a:pt x="6702" y="16162"/>
                </a:lnTo>
                <a:lnTo>
                  <a:pt x="6673" y="16090"/>
                </a:lnTo>
                <a:lnTo>
                  <a:pt x="6659" y="16054"/>
                </a:lnTo>
                <a:lnTo>
                  <a:pt x="6655" y="16036"/>
                </a:lnTo>
                <a:lnTo>
                  <a:pt x="6655" y="16021"/>
                </a:lnTo>
                <a:lnTo>
                  <a:pt x="6705" y="15985"/>
                </a:lnTo>
                <a:lnTo>
                  <a:pt x="6752" y="15957"/>
                </a:lnTo>
                <a:lnTo>
                  <a:pt x="6785" y="15935"/>
                </a:lnTo>
                <a:lnTo>
                  <a:pt x="6814" y="15924"/>
                </a:lnTo>
                <a:lnTo>
                  <a:pt x="6853" y="15906"/>
                </a:lnTo>
                <a:lnTo>
                  <a:pt x="6864" y="15906"/>
                </a:lnTo>
                <a:lnTo>
                  <a:pt x="6879" y="15888"/>
                </a:lnTo>
                <a:close/>
                <a:moveTo>
                  <a:pt x="14044" y="15801"/>
                </a:moveTo>
                <a:lnTo>
                  <a:pt x="14238" y="15801"/>
                </a:lnTo>
                <a:lnTo>
                  <a:pt x="14331" y="15809"/>
                </a:lnTo>
                <a:lnTo>
                  <a:pt x="14375" y="15816"/>
                </a:lnTo>
                <a:lnTo>
                  <a:pt x="14410" y="15827"/>
                </a:lnTo>
                <a:lnTo>
                  <a:pt x="14446" y="15837"/>
                </a:lnTo>
                <a:lnTo>
                  <a:pt x="14475" y="15852"/>
                </a:lnTo>
                <a:lnTo>
                  <a:pt x="14504" y="15870"/>
                </a:lnTo>
                <a:lnTo>
                  <a:pt x="14522" y="15888"/>
                </a:lnTo>
                <a:lnTo>
                  <a:pt x="14536" y="15906"/>
                </a:lnTo>
                <a:lnTo>
                  <a:pt x="14543" y="15934"/>
                </a:lnTo>
                <a:lnTo>
                  <a:pt x="14543" y="15960"/>
                </a:lnTo>
                <a:lnTo>
                  <a:pt x="14536" y="15996"/>
                </a:lnTo>
                <a:lnTo>
                  <a:pt x="14522" y="16028"/>
                </a:lnTo>
                <a:lnTo>
                  <a:pt x="14497" y="16071"/>
                </a:lnTo>
                <a:lnTo>
                  <a:pt x="14461" y="16114"/>
                </a:lnTo>
                <a:lnTo>
                  <a:pt x="14418" y="16161"/>
                </a:lnTo>
                <a:lnTo>
                  <a:pt x="14357" y="16219"/>
                </a:lnTo>
                <a:lnTo>
                  <a:pt x="14242" y="16312"/>
                </a:lnTo>
                <a:lnTo>
                  <a:pt x="14188" y="16352"/>
                </a:lnTo>
                <a:lnTo>
                  <a:pt x="14127" y="16384"/>
                </a:lnTo>
                <a:lnTo>
                  <a:pt x="14069" y="16416"/>
                </a:lnTo>
                <a:lnTo>
                  <a:pt x="14008" y="16442"/>
                </a:lnTo>
                <a:lnTo>
                  <a:pt x="13950" y="16460"/>
                </a:lnTo>
                <a:lnTo>
                  <a:pt x="13893" y="16481"/>
                </a:lnTo>
                <a:lnTo>
                  <a:pt x="13832" y="16499"/>
                </a:lnTo>
                <a:lnTo>
                  <a:pt x="13717" y="16521"/>
                </a:lnTo>
                <a:lnTo>
                  <a:pt x="13598" y="16539"/>
                </a:lnTo>
                <a:lnTo>
                  <a:pt x="13480" y="16550"/>
                </a:lnTo>
                <a:lnTo>
                  <a:pt x="13426" y="16557"/>
                </a:lnTo>
                <a:lnTo>
                  <a:pt x="13401" y="16564"/>
                </a:lnTo>
                <a:lnTo>
                  <a:pt x="13390" y="16571"/>
                </a:lnTo>
                <a:lnTo>
                  <a:pt x="13383" y="16575"/>
                </a:lnTo>
                <a:lnTo>
                  <a:pt x="13379" y="16582"/>
                </a:lnTo>
                <a:lnTo>
                  <a:pt x="13379" y="16593"/>
                </a:lnTo>
                <a:lnTo>
                  <a:pt x="13383" y="16607"/>
                </a:lnTo>
                <a:lnTo>
                  <a:pt x="13390" y="16618"/>
                </a:lnTo>
                <a:lnTo>
                  <a:pt x="13390" y="16636"/>
                </a:lnTo>
                <a:lnTo>
                  <a:pt x="13379" y="16643"/>
                </a:lnTo>
                <a:lnTo>
                  <a:pt x="13293" y="16719"/>
                </a:lnTo>
                <a:lnTo>
                  <a:pt x="13239" y="16751"/>
                </a:lnTo>
                <a:lnTo>
                  <a:pt x="13203" y="16773"/>
                </a:lnTo>
                <a:lnTo>
                  <a:pt x="13124" y="16711"/>
                </a:lnTo>
                <a:lnTo>
                  <a:pt x="13063" y="16657"/>
                </a:lnTo>
                <a:lnTo>
                  <a:pt x="13013" y="16614"/>
                </a:lnTo>
                <a:lnTo>
                  <a:pt x="12984" y="16575"/>
                </a:lnTo>
                <a:lnTo>
                  <a:pt x="12962" y="16550"/>
                </a:lnTo>
                <a:lnTo>
                  <a:pt x="12948" y="16532"/>
                </a:lnTo>
                <a:lnTo>
                  <a:pt x="12941" y="16514"/>
                </a:lnTo>
                <a:lnTo>
                  <a:pt x="12908" y="16499"/>
                </a:lnTo>
                <a:lnTo>
                  <a:pt x="13667" y="15837"/>
                </a:lnTo>
                <a:lnTo>
                  <a:pt x="13721" y="15830"/>
                </a:lnTo>
                <a:lnTo>
                  <a:pt x="13857" y="15816"/>
                </a:lnTo>
                <a:lnTo>
                  <a:pt x="13947" y="15809"/>
                </a:lnTo>
                <a:lnTo>
                  <a:pt x="14044" y="15801"/>
                </a:lnTo>
                <a:close/>
                <a:moveTo>
                  <a:pt x="5321" y="14018"/>
                </a:moveTo>
                <a:lnTo>
                  <a:pt x="6275" y="14018"/>
                </a:lnTo>
                <a:lnTo>
                  <a:pt x="6275" y="14226"/>
                </a:lnTo>
                <a:lnTo>
                  <a:pt x="6278" y="14230"/>
                </a:lnTo>
                <a:lnTo>
                  <a:pt x="6296" y="14248"/>
                </a:lnTo>
                <a:lnTo>
                  <a:pt x="6311" y="14252"/>
                </a:lnTo>
                <a:lnTo>
                  <a:pt x="6329" y="14259"/>
                </a:lnTo>
                <a:lnTo>
                  <a:pt x="6361" y="14263"/>
                </a:lnTo>
                <a:lnTo>
                  <a:pt x="6426" y="14263"/>
                </a:lnTo>
                <a:lnTo>
                  <a:pt x="6454" y="14259"/>
                </a:lnTo>
                <a:lnTo>
                  <a:pt x="6476" y="14252"/>
                </a:lnTo>
                <a:lnTo>
                  <a:pt x="6490" y="14248"/>
                </a:lnTo>
                <a:lnTo>
                  <a:pt x="6512" y="14226"/>
                </a:lnTo>
                <a:lnTo>
                  <a:pt x="6512" y="14018"/>
                </a:lnTo>
                <a:lnTo>
                  <a:pt x="7415" y="14018"/>
                </a:lnTo>
                <a:lnTo>
                  <a:pt x="7415" y="15014"/>
                </a:lnTo>
                <a:lnTo>
                  <a:pt x="7412" y="15057"/>
                </a:lnTo>
                <a:lnTo>
                  <a:pt x="7401" y="15094"/>
                </a:lnTo>
                <a:lnTo>
                  <a:pt x="7379" y="15130"/>
                </a:lnTo>
                <a:lnTo>
                  <a:pt x="7358" y="15159"/>
                </a:lnTo>
                <a:lnTo>
                  <a:pt x="7325" y="15189"/>
                </a:lnTo>
                <a:lnTo>
                  <a:pt x="7289" y="15207"/>
                </a:lnTo>
                <a:lnTo>
                  <a:pt x="7250" y="15218"/>
                </a:lnTo>
                <a:lnTo>
                  <a:pt x="7206" y="15221"/>
                </a:lnTo>
                <a:lnTo>
                  <a:pt x="5530" y="15221"/>
                </a:lnTo>
                <a:lnTo>
                  <a:pt x="5487" y="15218"/>
                </a:lnTo>
                <a:lnTo>
                  <a:pt x="5447" y="15207"/>
                </a:lnTo>
                <a:lnTo>
                  <a:pt x="5411" y="15189"/>
                </a:lnTo>
                <a:lnTo>
                  <a:pt x="5382" y="15159"/>
                </a:lnTo>
                <a:lnTo>
                  <a:pt x="5353" y="15130"/>
                </a:lnTo>
                <a:lnTo>
                  <a:pt x="5336" y="15094"/>
                </a:lnTo>
                <a:lnTo>
                  <a:pt x="5325" y="15057"/>
                </a:lnTo>
                <a:lnTo>
                  <a:pt x="5321" y="15014"/>
                </a:lnTo>
                <a:lnTo>
                  <a:pt x="5321" y="14018"/>
                </a:lnTo>
                <a:close/>
                <a:moveTo>
                  <a:pt x="5530" y="13482"/>
                </a:moveTo>
                <a:lnTo>
                  <a:pt x="7206" y="13482"/>
                </a:lnTo>
                <a:lnTo>
                  <a:pt x="7250" y="13485"/>
                </a:lnTo>
                <a:lnTo>
                  <a:pt x="7289" y="13496"/>
                </a:lnTo>
                <a:lnTo>
                  <a:pt x="7325" y="13518"/>
                </a:lnTo>
                <a:lnTo>
                  <a:pt x="7358" y="13543"/>
                </a:lnTo>
                <a:lnTo>
                  <a:pt x="7379" y="13575"/>
                </a:lnTo>
                <a:lnTo>
                  <a:pt x="7401" y="13608"/>
                </a:lnTo>
                <a:lnTo>
                  <a:pt x="7412" y="13647"/>
                </a:lnTo>
                <a:lnTo>
                  <a:pt x="7415" y="13687"/>
                </a:lnTo>
                <a:lnTo>
                  <a:pt x="7415" y="13931"/>
                </a:lnTo>
                <a:lnTo>
                  <a:pt x="5321" y="13931"/>
                </a:lnTo>
                <a:lnTo>
                  <a:pt x="5321" y="13687"/>
                </a:lnTo>
                <a:lnTo>
                  <a:pt x="5325" y="13647"/>
                </a:lnTo>
                <a:lnTo>
                  <a:pt x="5336" y="13608"/>
                </a:lnTo>
                <a:lnTo>
                  <a:pt x="5353" y="13575"/>
                </a:lnTo>
                <a:lnTo>
                  <a:pt x="5382" y="13543"/>
                </a:lnTo>
                <a:lnTo>
                  <a:pt x="5411" y="13518"/>
                </a:lnTo>
                <a:lnTo>
                  <a:pt x="5447" y="13496"/>
                </a:lnTo>
                <a:lnTo>
                  <a:pt x="5487" y="13485"/>
                </a:lnTo>
                <a:lnTo>
                  <a:pt x="5530" y="13482"/>
                </a:lnTo>
                <a:close/>
                <a:moveTo>
                  <a:pt x="6554" y="12612"/>
                </a:moveTo>
                <a:lnTo>
                  <a:pt x="6600" y="12616"/>
                </a:lnTo>
                <a:lnTo>
                  <a:pt x="6614" y="12616"/>
                </a:lnTo>
                <a:lnTo>
                  <a:pt x="6635" y="12623"/>
                </a:lnTo>
                <a:lnTo>
                  <a:pt x="6664" y="12641"/>
                </a:lnTo>
                <a:lnTo>
                  <a:pt x="6688" y="12659"/>
                </a:lnTo>
                <a:lnTo>
                  <a:pt x="6717" y="12689"/>
                </a:lnTo>
                <a:lnTo>
                  <a:pt x="6745" y="12721"/>
                </a:lnTo>
                <a:lnTo>
                  <a:pt x="6773" y="12761"/>
                </a:lnTo>
                <a:lnTo>
                  <a:pt x="6829" y="12849"/>
                </a:lnTo>
                <a:lnTo>
                  <a:pt x="6879" y="12947"/>
                </a:lnTo>
                <a:lnTo>
                  <a:pt x="6921" y="13038"/>
                </a:lnTo>
                <a:lnTo>
                  <a:pt x="6949" y="13126"/>
                </a:lnTo>
                <a:lnTo>
                  <a:pt x="6963" y="13166"/>
                </a:lnTo>
                <a:lnTo>
                  <a:pt x="6971" y="13202"/>
                </a:lnTo>
                <a:lnTo>
                  <a:pt x="6971" y="13242"/>
                </a:lnTo>
                <a:lnTo>
                  <a:pt x="6963" y="13253"/>
                </a:lnTo>
                <a:lnTo>
                  <a:pt x="6949" y="13261"/>
                </a:lnTo>
                <a:lnTo>
                  <a:pt x="6939" y="13261"/>
                </a:lnTo>
                <a:lnTo>
                  <a:pt x="6911" y="13239"/>
                </a:lnTo>
                <a:lnTo>
                  <a:pt x="6889" y="13228"/>
                </a:lnTo>
                <a:lnTo>
                  <a:pt x="6858" y="13188"/>
                </a:lnTo>
                <a:lnTo>
                  <a:pt x="6826" y="13148"/>
                </a:lnTo>
                <a:lnTo>
                  <a:pt x="6798" y="13089"/>
                </a:lnTo>
                <a:lnTo>
                  <a:pt x="6798" y="13071"/>
                </a:lnTo>
                <a:lnTo>
                  <a:pt x="6794" y="13046"/>
                </a:lnTo>
                <a:lnTo>
                  <a:pt x="6784" y="13027"/>
                </a:lnTo>
                <a:lnTo>
                  <a:pt x="6766" y="13017"/>
                </a:lnTo>
                <a:lnTo>
                  <a:pt x="6748" y="13013"/>
                </a:lnTo>
                <a:lnTo>
                  <a:pt x="6734" y="13020"/>
                </a:lnTo>
                <a:lnTo>
                  <a:pt x="6727" y="13027"/>
                </a:lnTo>
                <a:lnTo>
                  <a:pt x="6717" y="13035"/>
                </a:lnTo>
                <a:lnTo>
                  <a:pt x="6709" y="13046"/>
                </a:lnTo>
                <a:lnTo>
                  <a:pt x="6706" y="13060"/>
                </a:lnTo>
                <a:lnTo>
                  <a:pt x="6702" y="13082"/>
                </a:lnTo>
                <a:lnTo>
                  <a:pt x="6702" y="13100"/>
                </a:lnTo>
                <a:lnTo>
                  <a:pt x="6699" y="13144"/>
                </a:lnTo>
                <a:lnTo>
                  <a:pt x="6692" y="13181"/>
                </a:lnTo>
                <a:lnTo>
                  <a:pt x="6685" y="13199"/>
                </a:lnTo>
                <a:lnTo>
                  <a:pt x="6678" y="13213"/>
                </a:lnTo>
                <a:lnTo>
                  <a:pt x="6667" y="13224"/>
                </a:lnTo>
                <a:lnTo>
                  <a:pt x="6649" y="13235"/>
                </a:lnTo>
                <a:lnTo>
                  <a:pt x="6635" y="13246"/>
                </a:lnTo>
                <a:lnTo>
                  <a:pt x="6621" y="13261"/>
                </a:lnTo>
                <a:lnTo>
                  <a:pt x="6600" y="13268"/>
                </a:lnTo>
                <a:lnTo>
                  <a:pt x="6575" y="13272"/>
                </a:lnTo>
                <a:lnTo>
                  <a:pt x="6522" y="13279"/>
                </a:lnTo>
                <a:lnTo>
                  <a:pt x="6463" y="13279"/>
                </a:lnTo>
                <a:lnTo>
                  <a:pt x="6434" y="13275"/>
                </a:lnTo>
                <a:lnTo>
                  <a:pt x="6406" y="13268"/>
                </a:lnTo>
                <a:lnTo>
                  <a:pt x="6385" y="13261"/>
                </a:lnTo>
                <a:lnTo>
                  <a:pt x="6360" y="13246"/>
                </a:lnTo>
                <a:lnTo>
                  <a:pt x="6336" y="13232"/>
                </a:lnTo>
                <a:lnTo>
                  <a:pt x="6318" y="13217"/>
                </a:lnTo>
                <a:lnTo>
                  <a:pt x="6279" y="13177"/>
                </a:lnTo>
                <a:lnTo>
                  <a:pt x="6247" y="13133"/>
                </a:lnTo>
                <a:lnTo>
                  <a:pt x="6216" y="13082"/>
                </a:lnTo>
                <a:lnTo>
                  <a:pt x="6191" y="13031"/>
                </a:lnTo>
                <a:lnTo>
                  <a:pt x="6166" y="12976"/>
                </a:lnTo>
                <a:lnTo>
                  <a:pt x="6149" y="12922"/>
                </a:lnTo>
                <a:lnTo>
                  <a:pt x="6134" y="12867"/>
                </a:lnTo>
                <a:lnTo>
                  <a:pt x="6110" y="12776"/>
                </a:lnTo>
                <a:lnTo>
                  <a:pt x="6099" y="12714"/>
                </a:lnTo>
                <a:lnTo>
                  <a:pt x="6096" y="12685"/>
                </a:lnTo>
                <a:lnTo>
                  <a:pt x="6096" y="12681"/>
                </a:lnTo>
                <a:lnTo>
                  <a:pt x="6099" y="12678"/>
                </a:lnTo>
                <a:lnTo>
                  <a:pt x="6110" y="12674"/>
                </a:lnTo>
                <a:lnTo>
                  <a:pt x="6138" y="12667"/>
                </a:lnTo>
                <a:lnTo>
                  <a:pt x="6173" y="12656"/>
                </a:lnTo>
                <a:lnTo>
                  <a:pt x="6230" y="12645"/>
                </a:lnTo>
                <a:lnTo>
                  <a:pt x="6314" y="12630"/>
                </a:lnTo>
                <a:lnTo>
                  <a:pt x="6463" y="12616"/>
                </a:lnTo>
                <a:lnTo>
                  <a:pt x="6554" y="12612"/>
                </a:lnTo>
                <a:close/>
                <a:moveTo>
                  <a:pt x="12952" y="11394"/>
                </a:moveTo>
                <a:lnTo>
                  <a:pt x="13002" y="11394"/>
                </a:lnTo>
                <a:lnTo>
                  <a:pt x="13049" y="11398"/>
                </a:lnTo>
                <a:lnTo>
                  <a:pt x="13088" y="11405"/>
                </a:lnTo>
                <a:lnTo>
                  <a:pt x="13113" y="11413"/>
                </a:lnTo>
                <a:lnTo>
                  <a:pt x="13131" y="11424"/>
                </a:lnTo>
                <a:lnTo>
                  <a:pt x="13138" y="11435"/>
                </a:lnTo>
                <a:lnTo>
                  <a:pt x="13138" y="11449"/>
                </a:lnTo>
                <a:lnTo>
                  <a:pt x="13131" y="11464"/>
                </a:lnTo>
                <a:lnTo>
                  <a:pt x="13120" y="11478"/>
                </a:lnTo>
                <a:lnTo>
                  <a:pt x="13102" y="11493"/>
                </a:lnTo>
                <a:lnTo>
                  <a:pt x="13077" y="11508"/>
                </a:lnTo>
                <a:lnTo>
                  <a:pt x="13027" y="11533"/>
                </a:lnTo>
                <a:lnTo>
                  <a:pt x="12970" y="11552"/>
                </a:lnTo>
                <a:lnTo>
                  <a:pt x="12941" y="11555"/>
                </a:lnTo>
                <a:lnTo>
                  <a:pt x="12916" y="11559"/>
                </a:lnTo>
                <a:lnTo>
                  <a:pt x="12895" y="11559"/>
                </a:lnTo>
                <a:lnTo>
                  <a:pt x="12877" y="11555"/>
                </a:lnTo>
                <a:lnTo>
                  <a:pt x="12863" y="11552"/>
                </a:lnTo>
                <a:lnTo>
                  <a:pt x="12852" y="11548"/>
                </a:lnTo>
                <a:lnTo>
                  <a:pt x="12834" y="11548"/>
                </a:lnTo>
                <a:lnTo>
                  <a:pt x="12823" y="11552"/>
                </a:lnTo>
                <a:lnTo>
                  <a:pt x="12816" y="11559"/>
                </a:lnTo>
                <a:lnTo>
                  <a:pt x="12806" y="11566"/>
                </a:lnTo>
                <a:lnTo>
                  <a:pt x="12802" y="11573"/>
                </a:lnTo>
                <a:lnTo>
                  <a:pt x="12795" y="11595"/>
                </a:lnTo>
                <a:lnTo>
                  <a:pt x="12798" y="11606"/>
                </a:lnTo>
                <a:lnTo>
                  <a:pt x="12798" y="11617"/>
                </a:lnTo>
                <a:lnTo>
                  <a:pt x="12806" y="11628"/>
                </a:lnTo>
                <a:lnTo>
                  <a:pt x="12816" y="11643"/>
                </a:lnTo>
                <a:lnTo>
                  <a:pt x="12827" y="11654"/>
                </a:lnTo>
                <a:lnTo>
                  <a:pt x="12848" y="11665"/>
                </a:lnTo>
                <a:lnTo>
                  <a:pt x="12866" y="11676"/>
                </a:lnTo>
                <a:lnTo>
                  <a:pt x="12909" y="11694"/>
                </a:lnTo>
                <a:lnTo>
                  <a:pt x="12927" y="11709"/>
                </a:lnTo>
                <a:lnTo>
                  <a:pt x="12952" y="11734"/>
                </a:lnTo>
                <a:lnTo>
                  <a:pt x="12966" y="11753"/>
                </a:lnTo>
                <a:lnTo>
                  <a:pt x="12977" y="11771"/>
                </a:lnTo>
                <a:lnTo>
                  <a:pt x="12981" y="11793"/>
                </a:lnTo>
                <a:lnTo>
                  <a:pt x="12988" y="11811"/>
                </a:lnTo>
                <a:lnTo>
                  <a:pt x="12988" y="11862"/>
                </a:lnTo>
                <a:lnTo>
                  <a:pt x="12984" y="11895"/>
                </a:lnTo>
                <a:lnTo>
                  <a:pt x="12977" y="11921"/>
                </a:lnTo>
                <a:lnTo>
                  <a:pt x="12966" y="11957"/>
                </a:lnTo>
                <a:lnTo>
                  <a:pt x="12934" y="12030"/>
                </a:lnTo>
                <a:lnTo>
                  <a:pt x="12920" y="12060"/>
                </a:lnTo>
                <a:lnTo>
                  <a:pt x="12902" y="12089"/>
                </a:lnTo>
                <a:lnTo>
                  <a:pt x="12881" y="12114"/>
                </a:lnTo>
                <a:lnTo>
                  <a:pt x="12859" y="12133"/>
                </a:lnTo>
                <a:lnTo>
                  <a:pt x="12834" y="12158"/>
                </a:lnTo>
                <a:lnTo>
                  <a:pt x="12809" y="12173"/>
                </a:lnTo>
                <a:lnTo>
                  <a:pt x="12781" y="12188"/>
                </a:lnTo>
                <a:lnTo>
                  <a:pt x="12752" y="12206"/>
                </a:lnTo>
                <a:lnTo>
                  <a:pt x="12691" y="12224"/>
                </a:lnTo>
                <a:lnTo>
                  <a:pt x="12627" y="12239"/>
                </a:lnTo>
                <a:lnTo>
                  <a:pt x="12563" y="12246"/>
                </a:lnTo>
                <a:lnTo>
                  <a:pt x="12498" y="12250"/>
                </a:lnTo>
                <a:lnTo>
                  <a:pt x="12434" y="12250"/>
                </a:lnTo>
                <a:lnTo>
                  <a:pt x="12373" y="12246"/>
                </a:lnTo>
                <a:lnTo>
                  <a:pt x="12270" y="12231"/>
                </a:lnTo>
                <a:lnTo>
                  <a:pt x="12198" y="12220"/>
                </a:lnTo>
                <a:lnTo>
                  <a:pt x="12173" y="12213"/>
                </a:lnTo>
                <a:lnTo>
                  <a:pt x="12173" y="12217"/>
                </a:lnTo>
                <a:lnTo>
                  <a:pt x="12170" y="12213"/>
                </a:lnTo>
                <a:lnTo>
                  <a:pt x="12163" y="12209"/>
                </a:lnTo>
                <a:lnTo>
                  <a:pt x="12163" y="12188"/>
                </a:lnTo>
                <a:lnTo>
                  <a:pt x="12170" y="12162"/>
                </a:lnTo>
                <a:lnTo>
                  <a:pt x="12177" y="12111"/>
                </a:lnTo>
                <a:lnTo>
                  <a:pt x="12191" y="12041"/>
                </a:lnTo>
                <a:lnTo>
                  <a:pt x="12213" y="11939"/>
                </a:lnTo>
                <a:lnTo>
                  <a:pt x="12245" y="11840"/>
                </a:lnTo>
                <a:lnTo>
                  <a:pt x="12266" y="11756"/>
                </a:lnTo>
                <a:lnTo>
                  <a:pt x="12302" y="11650"/>
                </a:lnTo>
                <a:lnTo>
                  <a:pt x="12323" y="11599"/>
                </a:lnTo>
                <a:lnTo>
                  <a:pt x="12330" y="11584"/>
                </a:lnTo>
                <a:lnTo>
                  <a:pt x="12348" y="11559"/>
                </a:lnTo>
                <a:lnTo>
                  <a:pt x="12377" y="11533"/>
                </a:lnTo>
                <a:lnTo>
                  <a:pt x="12409" y="11508"/>
                </a:lnTo>
                <a:lnTo>
                  <a:pt x="12452" y="11489"/>
                </a:lnTo>
                <a:lnTo>
                  <a:pt x="12502" y="11471"/>
                </a:lnTo>
                <a:lnTo>
                  <a:pt x="12552" y="11449"/>
                </a:lnTo>
                <a:lnTo>
                  <a:pt x="12609" y="11438"/>
                </a:lnTo>
                <a:lnTo>
                  <a:pt x="12666" y="11424"/>
                </a:lnTo>
                <a:lnTo>
                  <a:pt x="12788" y="11405"/>
                </a:lnTo>
                <a:lnTo>
                  <a:pt x="12902" y="11398"/>
                </a:lnTo>
                <a:lnTo>
                  <a:pt x="12952" y="11394"/>
                </a:lnTo>
                <a:close/>
                <a:moveTo>
                  <a:pt x="10441" y="8814"/>
                </a:moveTo>
                <a:lnTo>
                  <a:pt x="10495" y="8818"/>
                </a:lnTo>
                <a:lnTo>
                  <a:pt x="10545" y="8828"/>
                </a:lnTo>
                <a:lnTo>
                  <a:pt x="10596" y="8847"/>
                </a:lnTo>
                <a:lnTo>
                  <a:pt x="10642" y="8876"/>
                </a:lnTo>
                <a:lnTo>
                  <a:pt x="10685" y="8908"/>
                </a:lnTo>
                <a:lnTo>
                  <a:pt x="10728" y="8952"/>
                </a:lnTo>
                <a:lnTo>
                  <a:pt x="10771" y="8999"/>
                </a:lnTo>
                <a:lnTo>
                  <a:pt x="10807" y="9053"/>
                </a:lnTo>
                <a:lnTo>
                  <a:pt x="10843" y="9115"/>
                </a:lnTo>
                <a:lnTo>
                  <a:pt x="10879" y="9180"/>
                </a:lnTo>
                <a:lnTo>
                  <a:pt x="10911" y="9249"/>
                </a:lnTo>
                <a:lnTo>
                  <a:pt x="10947" y="9325"/>
                </a:lnTo>
                <a:lnTo>
                  <a:pt x="10972" y="9404"/>
                </a:lnTo>
                <a:lnTo>
                  <a:pt x="11001" y="9488"/>
                </a:lnTo>
                <a:lnTo>
                  <a:pt x="11029" y="9575"/>
                </a:lnTo>
                <a:lnTo>
                  <a:pt x="11076" y="9756"/>
                </a:lnTo>
                <a:lnTo>
                  <a:pt x="11116" y="9948"/>
                </a:lnTo>
                <a:lnTo>
                  <a:pt x="11155" y="10147"/>
                </a:lnTo>
                <a:lnTo>
                  <a:pt x="11184" y="10353"/>
                </a:lnTo>
                <a:lnTo>
                  <a:pt x="11212" y="10553"/>
                </a:lnTo>
                <a:lnTo>
                  <a:pt x="11230" y="10756"/>
                </a:lnTo>
                <a:lnTo>
                  <a:pt x="11252" y="10948"/>
                </a:lnTo>
                <a:lnTo>
                  <a:pt x="11266" y="11136"/>
                </a:lnTo>
                <a:lnTo>
                  <a:pt x="11259" y="10835"/>
                </a:lnTo>
                <a:lnTo>
                  <a:pt x="12127" y="11364"/>
                </a:lnTo>
                <a:lnTo>
                  <a:pt x="11955" y="12241"/>
                </a:lnTo>
                <a:lnTo>
                  <a:pt x="11284" y="11958"/>
                </a:lnTo>
                <a:lnTo>
                  <a:pt x="11252" y="11734"/>
                </a:lnTo>
                <a:lnTo>
                  <a:pt x="11198" y="11342"/>
                </a:lnTo>
                <a:lnTo>
                  <a:pt x="11123" y="12545"/>
                </a:lnTo>
                <a:lnTo>
                  <a:pt x="11119" y="12599"/>
                </a:lnTo>
                <a:lnTo>
                  <a:pt x="11116" y="12657"/>
                </a:lnTo>
                <a:lnTo>
                  <a:pt x="11119" y="12715"/>
                </a:lnTo>
                <a:lnTo>
                  <a:pt x="11133" y="12784"/>
                </a:lnTo>
                <a:lnTo>
                  <a:pt x="11151" y="12857"/>
                </a:lnTo>
                <a:lnTo>
                  <a:pt x="11176" y="12944"/>
                </a:lnTo>
                <a:lnTo>
                  <a:pt x="11220" y="13041"/>
                </a:lnTo>
                <a:lnTo>
                  <a:pt x="11273" y="13154"/>
                </a:lnTo>
                <a:lnTo>
                  <a:pt x="11123" y="13154"/>
                </a:lnTo>
                <a:lnTo>
                  <a:pt x="11223" y="13208"/>
                </a:lnTo>
                <a:lnTo>
                  <a:pt x="11349" y="13270"/>
                </a:lnTo>
                <a:lnTo>
                  <a:pt x="11628" y="13400"/>
                </a:lnTo>
                <a:lnTo>
                  <a:pt x="11865" y="13509"/>
                </a:lnTo>
                <a:lnTo>
                  <a:pt x="11962" y="13548"/>
                </a:lnTo>
                <a:lnTo>
                  <a:pt x="13568" y="15711"/>
                </a:lnTo>
                <a:lnTo>
                  <a:pt x="12665" y="16425"/>
                </a:lnTo>
                <a:lnTo>
                  <a:pt x="10936" y="14396"/>
                </a:lnTo>
                <a:lnTo>
                  <a:pt x="9760" y="14262"/>
                </a:lnTo>
                <a:lnTo>
                  <a:pt x="9760" y="14313"/>
                </a:lnTo>
                <a:lnTo>
                  <a:pt x="9753" y="14389"/>
                </a:lnTo>
                <a:lnTo>
                  <a:pt x="9735" y="14498"/>
                </a:lnTo>
                <a:lnTo>
                  <a:pt x="9706" y="14621"/>
                </a:lnTo>
                <a:lnTo>
                  <a:pt x="9635" y="14914"/>
                </a:lnTo>
                <a:lnTo>
                  <a:pt x="9549" y="15244"/>
                </a:lnTo>
                <a:lnTo>
                  <a:pt x="9459" y="15559"/>
                </a:lnTo>
                <a:lnTo>
                  <a:pt x="9384" y="15831"/>
                </a:lnTo>
                <a:lnTo>
                  <a:pt x="9308" y="16095"/>
                </a:lnTo>
                <a:lnTo>
                  <a:pt x="7250" y="16305"/>
                </a:lnTo>
                <a:lnTo>
                  <a:pt x="6963" y="15809"/>
                </a:lnTo>
                <a:lnTo>
                  <a:pt x="8168" y="15581"/>
                </a:lnTo>
                <a:lnTo>
                  <a:pt x="8165" y="13603"/>
                </a:lnTo>
                <a:lnTo>
                  <a:pt x="7878" y="13538"/>
                </a:lnTo>
                <a:lnTo>
                  <a:pt x="7860" y="13440"/>
                </a:lnTo>
                <a:lnTo>
                  <a:pt x="7842" y="13349"/>
                </a:lnTo>
                <a:lnTo>
                  <a:pt x="7827" y="13270"/>
                </a:lnTo>
                <a:lnTo>
                  <a:pt x="7813" y="13197"/>
                </a:lnTo>
                <a:lnTo>
                  <a:pt x="7802" y="13049"/>
                </a:lnTo>
                <a:lnTo>
                  <a:pt x="7795" y="12907"/>
                </a:lnTo>
                <a:lnTo>
                  <a:pt x="7788" y="12545"/>
                </a:lnTo>
                <a:lnTo>
                  <a:pt x="7777" y="12299"/>
                </a:lnTo>
                <a:lnTo>
                  <a:pt x="7752" y="11987"/>
                </a:lnTo>
                <a:lnTo>
                  <a:pt x="7720" y="10734"/>
                </a:lnTo>
                <a:lnTo>
                  <a:pt x="7623" y="10792"/>
                </a:lnTo>
                <a:lnTo>
                  <a:pt x="7397" y="10937"/>
                </a:lnTo>
                <a:lnTo>
                  <a:pt x="7254" y="11035"/>
                </a:lnTo>
                <a:lnTo>
                  <a:pt x="7107" y="11136"/>
                </a:lnTo>
                <a:lnTo>
                  <a:pt x="6963" y="11241"/>
                </a:lnTo>
                <a:lnTo>
                  <a:pt x="6838" y="11342"/>
                </a:lnTo>
                <a:lnTo>
                  <a:pt x="6816" y="11415"/>
                </a:lnTo>
                <a:lnTo>
                  <a:pt x="6802" y="11491"/>
                </a:lnTo>
                <a:lnTo>
                  <a:pt x="6795" y="11567"/>
                </a:lnTo>
                <a:lnTo>
                  <a:pt x="6788" y="11650"/>
                </a:lnTo>
                <a:lnTo>
                  <a:pt x="6788" y="11730"/>
                </a:lnTo>
                <a:lnTo>
                  <a:pt x="6791" y="11806"/>
                </a:lnTo>
                <a:lnTo>
                  <a:pt x="6795" y="11886"/>
                </a:lnTo>
                <a:lnTo>
                  <a:pt x="6802" y="11965"/>
                </a:lnTo>
                <a:lnTo>
                  <a:pt x="6820" y="12107"/>
                </a:lnTo>
                <a:lnTo>
                  <a:pt x="6834" y="12230"/>
                </a:lnTo>
                <a:lnTo>
                  <a:pt x="6849" y="12331"/>
                </a:lnTo>
                <a:lnTo>
                  <a:pt x="6849" y="12368"/>
                </a:lnTo>
                <a:lnTo>
                  <a:pt x="6838" y="12397"/>
                </a:lnTo>
                <a:lnTo>
                  <a:pt x="6576" y="12378"/>
                </a:lnTo>
                <a:lnTo>
                  <a:pt x="6465" y="12371"/>
                </a:lnTo>
                <a:lnTo>
                  <a:pt x="6411" y="12371"/>
                </a:lnTo>
                <a:lnTo>
                  <a:pt x="6365" y="12375"/>
                </a:lnTo>
                <a:lnTo>
                  <a:pt x="6314" y="12378"/>
                </a:lnTo>
                <a:lnTo>
                  <a:pt x="6214" y="12400"/>
                </a:lnTo>
                <a:lnTo>
                  <a:pt x="6164" y="12418"/>
                </a:lnTo>
                <a:lnTo>
                  <a:pt x="6117" y="12436"/>
                </a:lnTo>
                <a:lnTo>
                  <a:pt x="6063" y="12462"/>
                </a:lnTo>
                <a:lnTo>
                  <a:pt x="6006" y="12491"/>
                </a:lnTo>
                <a:lnTo>
                  <a:pt x="5949" y="12531"/>
                </a:lnTo>
                <a:lnTo>
                  <a:pt x="5938" y="12483"/>
                </a:lnTo>
                <a:lnTo>
                  <a:pt x="5920" y="12429"/>
                </a:lnTo>
                <a:lnTo>
                  <a:pt x="5909" y="12375"/>
                </a:lnTo>
                <a:lnTo>
                  <a:pt x="5902" y="12313"/>
                </a:lnTo>
                <a:lnTo>
                  <a:pt x="5888" y="12176"/>
                </a:lnTo>
                <a:lnTo>
                  <a:pt x="5880" y="12020"/>
                </a:lnTo>
                <a:lnTo>
                  <a:pt x="5880" y="11842"/>
                </a:lnTo>
                <a:lnTo>
                  <a:pt x="5884" y="11639"/>
                </a:lnTo>
                <a:lnTo>
                  <a:pt x="5891" y="11426"/>
                </a:lnTo>
                <a:lnTo>
                  <a:pt x="5906" y="11187"/>
                </a:lnTo>
                <a:lnTo>
                  <a:pt x="5970" y="11035"/>
                </a:lnTo>
                <a:lnTo>
                  <a:pt x="6027" y="10911"/>
                </a:lnTo>
                <a:lnTo>
                  <a:pt x="6056" y="10857"/>
                </a:lnTo>
                <a:lnTo>
                  <a:pt x="6085" y="10810"/>
                </a:lnTo>
                <a:lnTo>
                  <a:pt x="6146" y="10723"/>
                </a:lnTo>
                <a:lnTo>
                  <a:pt x="6210" y="10636"/>
                </a:lnTo>
                <a:lnTo>
                  <a:pt x="6289" y="10549"/>
                </a:lnTo>
                <a:lnTo>
                  <a:pt x="6382" y="10440"/>
                </a:lnTo>
                <a:lnTo>
                  <a:pt x="6494" y="10310"/>
                </a:lnTo>
                <a:lnTo>
                  <a:pt x="6673" y="10118"/>
                </a:lnTo>
                <a:lnTo>
                  <a:pt x="6831" y="9944"/>
                </a:lnTo>
                <a:lnTo>
                  <a:pt x="7096" y="9654"/>
                </a:lnTo>
                <a:lnTo>
                  <a:pt x="7207" y="9531"/>
                </a:lnTo>
                <a:lnTo>
                  <a:pt x="7311" y="9426"/>
                </a:lnTo>
                <a:lnTo>
                  <a:pt x="7415" y="9332"/>
                </a:lnTo>
                <a:lnTo>
                  <a:pt x="7508" y="9249"/>
                </a:lnTo>
                <a:lnTo>
                  <a:pt x="7559" y="9209"/>
                </a:lnTo>
                <a:lnTo>
                  <a:pt x="7609" y="9176"/>
                </a:lnTo>
                <a:lnTo>
                  <a:pt x="7663" y="9140"/>
                </a:lnTo>
                <a:lnTo>
                  <a:pt x="7716" y="9107"/>
                </a:lnTo>
                <a:lnTo>
                  <a:pt x="7770" y="9082"/>
                </a:lnTo>
                <a:lnTo>
                  <a:pt x="7827" y="9053"/>
                </a:lnTo>
                <a:lnTo>
                  <a:pt x="7888" y="9024"/>
                </a:lnTo>
                <a:lnTo>
                  <a:pt x="7953" y="9002"/>
                </a:lnTo>
                <a:lnTo>
                  <a:pt x="8089" y="8952"/>
                </a:lnTo>
                <a:lnTo>
                  <a:pt x="8243" y="8905"/>
                </a:lnTo>
                <a:lnTo>
                  <a:pt x="8423" y="8865"/>
                </a:lnTo>
                <a:lnTo>
                  <a:pt x="8627" y="8818"/>
                </a:lnTo>
                <a:lnTo>
                  <a:pt x="8706" y="8821"/>
                </a:lnTo>
                <a:lnTo>
                  <a:pt x="8849" y="8828"/>
                </a:lnTo>
                <a:lnTo>
                  <a:pt x="9075" y="8843"/>
                </a:lnTo>
                <a:lnTo>
                  <a:pt x="9846" y="11324"/>
                </a:lnTo>
                <a:lnTo>
                  <a:pt x="9771" y="10585"/>
                </a:lnTo>
                <a:lnTo>
                  <a:pt x="9735" y="9252"/>
                </a:lnTo>
                <a:lnTo>
                  <a:pt x="9685" y="9125"/>
                </a:lnTo>
                <a:lnTo>
                  <a:pt x="9785" y="8955"/>
                </a:lnTo>
                <a:lnTo>
                  <a:pt x="10004" y="8955"/>
                </a:lnTo>
                <a:lnTo>
                  <a:pt x="10097" y="9125"/>
                </a:lnTo>
                <a:lnTo>
                  <a:pt x="10054" y="9274"/>
                </a:lnTo>
                <a:lnTo>
                  <a:pt x="10320" y="11216"/>
                </a:lnTo>
                <a:lnTo>
                  <a:pt x="10280" y="8876"/>
                </a:lnTo>
                <a:lnTo>
                  <a:pt x="10359" y="8836"/>
                </a:lnTo>
                <a:lnTo>
                  <a:pt x="10380" y="8825"/>
                </a:lnTo>
                <a:lnTo>
                  <a:pt x="10384" y="8818"/>
                </a:lnTo>
                <a:lnTo>
                  <a:pt x="10441" y="8814"/>
                </a:lnTo>
                <a:close/>
                <a:moveTo>
                  <a:pt x="8413" y="6726"/>
                </a:moveTo>
                <a:lnTo>
                  <a:pt x="8398" y="6861"/>
                </a:lnTo>
                <a:lnTo>
                  <a:pt x="8391" y="6966"/>
                </a:lnTo>
                <a:lnTo>
                  <a:pt x="8395" y="6966"/>
                </a:lnTo>
                <a:lnTo>
                  <a:pt x="8398" y="6861"/>
                </a:lnTo>
                <a:lnTo>
                  <a:pt x="8405" y="6813"/>
                </a:lnTo>
                <a:lnTo>
                  <a:pt x="8413" y="6770"/>
                </a:lnTo>
                <a:lnTo>
                  <a:pt x="8413" y="6726"/>
                </a:lnTo>
                <a:close/>
                <a:moveTo>
                  <a:pt x="8575" y="6201"/>
                </a:moveTo>
                <a:lnTo>
                  <a:pt x="8568" y="6208"/>
                </a:lnTo>
                <a:lnTo>
                  <a:pt x="8542" y="6223"/>
                </a:lnTo>
                <a:lnTo>
                  <a:pt x="8528" y="6241"/>
                </a:lnTo>
                <a:lnTo>
                  <a:pt x="8510" y="6273"/>
                </a:lnTo>
                <a:lnTo>
                  <a:pt x="8546" y="6234"/>
                </a:lnTo>
                <a:lnTo>
                  <a:pt x="8568" y="6219"/>
                </a:lnTo>
                <a:lnTo>
                  <a:pt x="8586" y="6201"/>
                </a:lnTo>
                <a:lnTo>
                  <a:pt x="8575" y="6201"/>
                </a:lnTo>
                <a:close/>
                <a:moveTo>
                  <a:pt x="9381" y="5668"/>
                </a:moveTo>
                <a:lnTo>
                  <a:pt x="9479" y="5668"/>
                </a:lnTo>
                <a:lnTo>
                  <a:pt x="9572" y="5672"/>
                </a:lnTo>
                <a:lnTo>
                  <a:pt x="9666" y="5683"/>
                </a:lnTo>
                <a:lnTo>
                  <a:pt x="9752" y="5694"/>
                </a:lnTo>
                <a:lnTo>
                  <a:pt x="9839" y="5715"/>
                </a:lnTo>
                <a:lnTo>
                  <a:pt x="9922" y="5733"/>
                </a:lnTo>
                <a:lnTo>
                  <a:pt x="10001" y="5755"/>
                </a:lnTo>
                <a:lnTo>
                  <a:pt x="10076" y="5784"/>
                </a:lnTo>
                <a:lnTo>
                  <a:pt x="10152" y="5810"/>
                </a:lnTo>
                <a:lnTo>
                  <a:pt x="10217" y="5842"/>
                </a:lnTo>
                <a:lnTo>
                  <a:pt x="10282" y="5871"/>
                </a:lnTo>
                <a:lnTo>
                  <a:pt x="10343" y="5904"/>
                </a:lnTo>
                <a:lnTo>
                  <a:pt x="10447" y="5962"/>
                </a:lnTo>
                <a:lnTo>
                  <a:pt x="10541" y="6023"/>
                </a:lnTo>
                <a:lnTo>
                  <a:pt x="10613" y="6070"/>
                </a:lnTo>
                <a:lnTo>
                  <a:pt x="10667" y="6114"/>
                </a:lnTo>
                <a:lnTo>
                  <a:pt x="10714" y="6150"/>
                </a:lnTo>
                <a:lnTo>
                  <a:pt x="10714" y="6248"/>
                </a:lnTo>
                <a:lnTo>
                  <a:pt x="10707" y="6292"/>
                </a:lnTo>
                <a:lnTo>
                  <a:pt x="10696" y="6342"/>
                </a:lnTo>
                <a:lnTo>
                  <a:pt x="10682" y="6393"/>
                </a:lnTo>
                <a:lnTo>
                  <a:pt x="10664" y="6437"/>
                </a:lnTo>
                <a:lnTo>
                  <a:pt x="10653" y="6462"/>
                </a:lnTo>
                <a:lnTo>
                  <a:pt x="10635" y="6484"/>
                </a:lnTo>
                <a:lnTo>
                  <a:pt x="10620" y="6502"/>
                </a:lnTo>
                <a:lnTo>
                  <a:pt x="10602" y="6520"/>
                </a:lnTo>
                <a:lnTo>
                  <a:pt x="10577" y="6538"/>
                </a:lnTo>
                <a:lnTo>
                  <a:pt x="10555" y="6549"/>
                </a:lnTo>
                <a:lnTo>
                  <a:pt x="10530" y="6560"/>
                </a:lnTo>
                <a:lnTo>
                  <a:pt x="10498" y="6567"/>
                </a:lnTo>
                <a:lnTo>
                  <a:pt x="10469" y="6571"/>
                </a:lnTo>
                <a:lnTo>
                  <a:pt x="10433" y="6571"/>
                </a:lnTo>
                <a:lnTo>
                  <a:pt x="10397" y="6567"/>
                </a:lnTo>
                <a:lnTo>
                  <a:pt x="10354" y="6560"/>
                </a:lnTo>
                <a:lnTo>
                  <a:pt x="10307" y="6549"/>
                </a:lnTo>
                <a:lnTo>
                  <a:pt x="10257" y="6534"/>
                </a:lnTo>
                <a:lnTo>
                  <a:pt x="10203" y="6509"/>
                </a:lnTo>
                <a:lnTo>
                  <a:pt x="10152" y="6484"/>
                </a:lnTo>
                <a:lnTo>
                  <a:pt x="10120" y="6473"/>
                </a:lnTo>
                <a:lnTo>
                  <a:pt x="10066" y="6462"/>
                </a:lnTo>
                <a:lnTo>
                  <a:pt x="9929" y="6437"/>
                </a:lnTo>
                <a:lnTo>
                  <a:pt x="9788" y="6411"/>
                </a:lnTo>
                <a:lnTo>
                  <a:pt x="9734" y="6400"/>
                </a:lnTo>
                <a:lnTo>
                  <a:pt x="9702" y="6393"/>
                </a:lnTo>
                <a:lnTo>
                  <a:pt x="9979" y="6527"/>
                </a:lnTo>
                <a:lnTo>
                  <a:pt x="10109" y="6585"/>
                </a:lnTo>
                <a:lnTo>
                  <a:pt x="10231" y="6629"/>
                </a:lnTo>
                <a:lnTo>
                  <a:pt x="10289" y="6650"/>
                </a:lnTo>
                <a:lnTo>
                  <a:pt x="10397" y="6672"/>
                </a:lnTo>
                <a:lnTo>
                  <a:pt x="10444" y="6676"/>
                </a:lnTo>
                <a:lnTo>
                  <a:pt x="10491" y="6672"/>
                </a:lnTo>
                <a:lnTo>
                  <a:pt x="10534" y="6661"/>
                </a:lnTo>
                <a:lnTo>
                  <a:pt x="10573" y="6647"/>
                </a:lnTo>
                <a:lnTo>
                  <a:pt x="10609" y="6621"/>
                </a:lnTo>
                <a:lnTo>
                  <a:pt x="10620" y="6716"/>
                </a:lnTo>
                <a:lnTo>
                  <a:pt x="10624" y="6803"/>
                </a:lnTo>
                <a:lnTo>
                  <a:pt x="10617" y="6962"/>
                </a:lnTo>
                <a:lnTo>
                  <a:pt x="10631" y="6951"/>
                </a:lnTo>
                <a:lnTo>
                  <a:pt x="10638" y="6944"/>
                </a:lnTo>
                <a:lnTo>
                  <a:pt x="10649" y="6940"/>
                </a:lnTo>
                <a:lnTo>
                  <a:pt x="10653" y="6944"/>
                </a:lnTo>
                <a:lnTo>
                  <a:pt x="10656" y="6951"/>
                </a:lnTo>
                <a:lnTo>
                  <a:pt x="10660" y="6977"/>
                </a:lnTo>
                <a:lnTo>
                  <a:pt x="10664" y="7013"/>
                </a:lnTo>
                <a:lnTo>
                  <a:pt x="10664" y="7060"/>
                </a:lnTo>
                <a:lnTo>
                  <a:pt x="10653" y="7176"/>
                </a:lnTo>
                <a:lnTo>
                  <a:pt x="10638" y="7310"/>
                </a:lnTo>
                <a:lnTo>
                  <a:pt x="10620" y="7437"/>
                </a:lnTo>
                <a:lnTo>
                  <a:pt x="10602" y="7546"/>
                </a:lnTo>
                <a:lnTo>
                  <a:pt x="10588" y="7611"/>
                </a:lnTo>
                <a:lnTo>
                  <a:pt x="10577" y="7622"/>
                </a:lnTo>
                <a:lnTo>
                  <a:pt x="10573" y="7618"/>
                </a:lnTo>
                <a:lnTo>
                  <a:pt x="10566" y="7690"/>
                </a:lnTo>
                <a:lnTo>
                  <a:pt x="10555" y="7759"/>
                </a:lnTo>
                <a:lnTo>
                  <a:pt x="10541" y="7825"/>
                </a:lnTo>
                <a:lnTo>
                  <a:pt x="10527" y="7890"/>
                </a:lnTo>
                <a:lnTo>
                  <a:pt x="10505" y="7951"/>
                </a:lnTo>
                <a:lnTo>
                  <a:pt x="10483" y="8013"/>
                </a:lnTo>
                <a:lnTo>
                  <a:pt x="10462" y="8071"/>
                </a:lnTo>
                <a:lnTo>
                  <a:pt x="10433" y="8129"/>
                </a:lnTo>
                <a:lnTo>
                  <a:pt x="10408" y="8187"/>
                </a:lnTo>
                <a:lnTo>
                  <a:pt x="10379" y="8238"/>
                </a:lnTo>
                <a:lnTo>
                  <a:pt x="10350" y="8288"/>
                </a:lnTo>
                <a:lnTo>
                  <a:pt x="10314" y="8339"/>
                </a:lnTo>
                <a:lnTo>
                  <a:pt x="10282" y="8386"/>
                </a:lnTo>
                <a:lnTo>
                  <a:pt x="10246" y="8433"/>
                </a:lnTo>
                <a:lnTo>
                  <a:pt x="10174" y="8513"/>
                </a:lnTo>
                <a:lnTo>
                  <a:pt x="10098" y="8589"/>
                </a:lnTo>
                <a:lnTo>
                  <a:pt x="10015" y="8654"/>
                </a:lnTo>
                <a:lnTo>
                  <a:pt x="9936" y="8712"/>
                </a:lnTo>
                <a:lnTo>
                  <a:pt x="9853" y="8760"/>
                </a:lnTo>
                <a:lnTo>
                  <a:pt x="9767" y="8796"/>
                </a:lnTo>
                <a:lnTo>
                  <a:pt x="9731" y="8810"/>
                </a:lnTo>
                <a:lnTo>
                  <a:pt x="9688" y="8825"/>
                </a:lnTo>
                <a:lnTo>
                  <a:pt x="9644" y="8832"/>
                </a:lnTo>
                <a:lnTo>
                  <a:pt x="9608" y="8839"/>
                </a:lnTo>
                <a:lnTo>
                  <a:pt x="9569" y="8843"/>
                </a:lnTo>
                <a:lnTo>
                  <a:pt x="9500" y="8843"/>
                </a:lnTo>
                <a:lnTo>
                  <a:pt x="9464" y="8839"/>
                </a:lnTo>
                <a:lnTo>
                  <a:pt x="9432" y="8832"/>
                </a:lnTo>
                <a:lnTo>
                  <a:pt x="9396" y="8821"/>
                </a:lnTo>
                <a:lnTo>
                  <a:pt x="9324" y="8792"/>
                </a:lnTo>
                <a:lnTo>
                  <a:pt x="9248" y="8756"/>
                </a:lnTo>
                <a:lnTo>
                  <a:pt x="9169" y="8705"/>
                </a:lnTo>
                <a:lnTo>
                  <a:pt x="9090" y="8651"/>
                </a:lnTo>
                <a:lnTo>
                  <a:pt x="9010" y="8582"/>
                </a:lnTo>
                <a:lnTo>
                  <a:pt x="8931" y="8510"/>
                </a:lnTo>
                <a:lnTo>
                  <a:pt x="8852" y="8423"/>
                </a:lnTo>
                <a:lnTo>
                  <a:pt x="8780" y="8336"/>
                </a:lnTo>
                <a:lnTo>
                  <a:pt x="8708" y="8238"/>
                </a:lnTo>
                <a:lnTo>
                  <a:pt x="8643" y="8136"/>
                </a:lnTo>
                <a:lnTo>
                  <a:pt x="8582" y="8024"/>
                </a:lnTo>
                <a:lnTo>
                  <a:pt x="8528" y="7908"/>
                </a:lnTo>
                <a:lnTo>
                  <a:pt x="8506" y="7850"/>
                </a:lnTo>
                <a:lnTo>
                  <a:pt x="8481" y="7788"/>
                </a:lnTo>
                <a:lnTo>
                  <a:pt x="8445" y="7665"/>
                </a:lnTo>
                <a:lnTo>
                  <a:pt x="8434" y="7705"/>
                </a:lnTo>
                <a:lnTo>
                  <a:pt x="8416" y="7738"/>
                </a:lnTo>
                <a:lnTo>
                  <a:pt x="8398" y="7759"/>
                </a:lnTo>
                <a:lnTo>
                  <a:pt x="8384" y="7767"/>
                </a:lnTo>
                <a:lnTo>
                  <a:pt x="8362" y="7759"/>
                </a:lnTo>
                <a:lnTo>
                  <a:pt x="8351" y="7745"/>
                </a:lnTo>
                <a:lnTo>
                  <a:pt x="8344" y="7730"/>
                </a:lnTo>
                <a:lnTo>
                  <a:pt x="8326" y="7698"/>
                </a:lnTo>
                <a:lnTo>
                  <a:pt x="8315" y="7647"/>
                </a:lnTo>
                <a:lnTo>
                  <a:pt x="8301" y="7589"/>
                </a:lnTo>
                <a:lnTo>
                  <a:pt x="8290" y="7520"/>
                </a:lnTo>
                <a:lnTo>
                  <a:pt x="8287" y="7444"/>
                </a:lnTo>
                <a:lnTo>
                  <a:pt x="8283" y="7361"/>
                </a:lnTo>
                <a:lnTo>
                  <a:pt x="8287" y="7288"/>
                </a:lnTo>
                <a:lnTo>
                  <a:pt x="8290" y="7219"/>
                </a:lnTo>
                <a:lnTo>
                  <a:pt x="8297" y="7158"/>
                </a:lnTo>
                <a:lnTo>
                  <a:pt x="8312" y="7100"/>
                </a:lnTo>
                <a:lnTo>
                  <a:pt x="8323" y="7053"/>
                </a:lnTo>
                <a:lnTo>
                  <a:pt x="8333" y="7013"/>
                </a:lnTo>
                <a:lnTo>
                  <a:pt x="8351" y="6984"/>
                </a:lnTo>
                <a:lnTo>
                  <a:pt x="8359" y="6973"/>
                </a:lnTo>
                <a:lnTo>
                  <a:pt x="8369" y="6969"/>
                </a:lnTo>
                <a:lnTo>
                  <a:pt x="8341" y="6937"/>
                </a:lnTo>
                <a:lnTo>
                  <a:pt x="8319" y="6908"/>
                </a:lnTo>
                <a:lnTo>
                  <a:pt x="8297" y="6871"/>
                </a:lnTo>
                <a:lnTo>
                  <a:pt x="8269" y="6799"/>
                </a:lnTo>
                <a:lnTo>
                  <a:pt x="8261" y="6755"/>
                </a:lnTo>
                <a:lnTo>
                  <a:pt x="8254" y="6719"/>
                </a:lnTo>
                <a:lnTo>
                  <a:pt x="8251" y="6676"/>
                </a:lnTo>
                <a:lnTo>
                  <a:pt x="8247" y="6639"/>
                </a:lnTo>
                <a:lnTo>
                  <a:pt x="8247" y="6592"/>
                </a:lnTo>
                <a:lnTo>
                  <a:pt x="8254" y="6505"/>
                </a:lnTo>
                <a:lnTo>
                  <a:pt x="8269" y="6422"/>
                </a:lnTo>
                <a:lnTo>
                  <a:pt x="8287" y="6339"/>
                </a:lnTo>
                <a:lnTo>
                  <a:pt x="8315" y="6255"/>
                </a:lnTo>
                <a:lnTo>
                  <a:pt x="8344" y="6179"/>
                </a:lnTo>
                <a:lnTo>
                  <a:pt x="8377" y="6107"/>
                </a:lnTo>
                <a:lnTo>
                  <a:pt x="8409" y="6045"/>
                </a:lnTo>
                <a:lnTo>
                  <a:pt x="8441" y="5991"/>
                </a:lnTo>
                <a:lnTo>
                  <a:pt x="8470" y="5947"/>
                </a:lnTo>
                <a:lnTo>
                  <a:pt x="8499" y="5915"/>
                </a:lnTo>
                <a:lnTo>
                  <a:pt x="8521" y="5900"/>
                </a:lnTo>
                <a:lnTo>
                  <a:pt x="8636" y="5842"/>
                </a:lnTo>
                <a:lnTo>
                  <a:pt x="8748" y="5795"/>
                </a:lnTo>
                <a:lnTo>
                  <a:pt x="8856" y="5755"/>
                </a:lnTo>
                <a:lnTo>
                  <a:pt x="8967" y="5726"/>
                </a:lnTo>
                <a:lnTo>
                  <a:pt x="9075" y="5701"/>
                </a:lnTo>
                <a:lnTo>
                  <a:pt x="9180" y="5683"/>
                </a:lnTo>
                <a:lnTo>
                  <a:pt x="9281" y="5672"/>
                </a:lnTo>
                <a:lnTo>
                  <a:pt x="9381" y="5668"/>
                </a:lnTo>
                <a:close/>
                <a:moveTo>
                  <a:pt x="9425" y="4708"/>
                </a:moveTo>
                <a:lnTo>
                  <a:pt x="9242" y="4712"/>
                </a:lnTo>
                <a:lnTo>
                  <a:pt x="9059" y="4719"/>
                </a:lnTo>
                <a:lnTo>
                  <a:pt x="8880" y="4734"/>
                </a:lnTo>
                <a:lnTo>
                  <a:pt x="8700" y="4748"/>
                </a:lnTo>
                <a:lnTo>
                  <a:pt x="8524" y="4766"/>
                </a:lnTo>
                <a:lnTo>
                  <a:pt x="8349" y="4795"/>
                </a:lnTo>
                <a:lnTo>
                  <a:pt x="8173" y="4821"/>
                </a:lnTo>
                <a:lnTo>
                  <a:pt x="7997" y="4857"/>
                </a:lnTo>
                <a:lnTo>
                  <a:pt x="7828" y="4893"/>
                </a:lnTo>
                <a:lnTo>
                  <a:pt x="7660" y="4937"/>
                </a:lnTo>
                <a:lnTo>
                  <a:pt x="7491" y="4984"/>
                </a:lnTo>
                <a:lnTo>
                  <a:pt x="7323" y="5031"/>
                </a:lnTo>
                <a:lnTo>
                  <a:pt x="7157" y="5085"/>
                </a:lnTo>
                <a:lnTo>
                  <a:pt x="6996" y="5143"/>
                </a:lnTo>
                <a:lnTo>
                  <a:pt x="6831" y="5205"/>
                </a:lnTo>
                <a:lnTo>
                  <a:pt x="6673" y="5270"/>
                </a:lnTo>
                <a:lnTo>
                  <a:pt x="6515" y="5346"/>
                </a:lnTo>
                <a:lnTo>
                  <a:pt x="6361" y="5419"/>
                </a:lnTo>
                <a:lnTo>
                  <a:pt x="6207" y="5495"/>
                </a:lnTo>
                <a:lnTo>
                  <a:pt x="6056" y="5575"/>
                </a:lnTo>
                <a:lnTo>
                  <a:pt x="5905" y="5658"/>
                </a:lnTo>
                <a:lnTo>
                  <a:pt x="5762" y="5745"/>
                </a:lnTo>
                <a:lnTo>
                  <a:pt x="5618" y="5836"/>
                </a:lnTo>
                <a:lnTo>
                  <a:pt x="5475" y="5933"/>
                </a:lnTo>
                <a:lnTo>
                  <a:pt x="5335" y="6031"/>
                </a:lnTo>
                <a:lnTo>
                  <a:pt x="5199" y="6129"/>
                </a:lnTo>
                <a:lnTo>
                  <a:pt x="5059" y="6234"/>
                </a:lnTo>
                <a:lnTo>
                  <a:pt x="4930" y="6343"/>
                </a:lnTo>
                <a:lnTo>
                  <a:pt x="4800" y="6452"/>
                </a:lnTo>
                <a:lnTo>
                  <a:pt x="4671" y="6568"/>
                </a:lnTo>
                <a:lnTo>
                  <a:pt x="4549" y="6684"/>
                </a:lnTo>
                <a:lnTo>
                  <a:pt x="4427" y="6803"/>
                </a:lnTo>
                <a:lnTo>
                  <a:pt x="4309" y="6927"/>
                </a:lnTo>
                <a:lnTo>
                  <a:pt x="4194" y="7053"/>
                </a:lnTo>
                <a:lnTo>
                  <a:pt x="4079" y="7180"/>
                </a:lnTo>
                <a:lnTo>
                  <a:pt x="3972" y="7311"/>
                </a:lnTo>
                <a:lnTo>
                  <a:pt x="3864" y="7449"/>
                </a:lnTo>
                <a:lnTo>
                  <a:pt x="3760" y="7583"/>
                </a:lnTo>
                <a:lnTo>
                  <a:pt x="3663" y="7720"/>
                </a:lnTo>
                <a:lnTo>
                  <a:pt x="3563" y="7862"/>
                </a:lnTo>
                <a:lnTo>
                  <a:pt x="3469" y="8007"/>
                </a:lnTo>
                <a:lnTo>
                  <a:pt x="3380" y="8152"/>
                </a:lnTo>
                <a:lnTo>
                  <a:pt x="3294" y="8300"/>
                </a:lnTo>
                <a:lnTo>
                  <a:pt x="3207" y="8453"/>
                </a:lnTo>
                <a:lnTo>
                  <a:pt x="3128" y="8601"/>
                </a:lnTo>
                <a:lnTo>
                  <a:pt x="3053" y="8761"/>
                </a:lnTo>
                <a:lnTo>
                  <a:pt x="2978" y="8913"/>
                </a:lnTo>
                <a:lnTo>
                  <a:pt x="2910" y="9076"/>
                </a:lnTo>
                <a:lnTo>
                  <a:pt x="2845" y="9236"/>
                </a:lnTo>
                <a:lnTo>
                  <a:pt x="2784" y="9399"/>
                </a:lnTo>
                <a:lnTo>
                  <a:pt x="2727" y="9565"/>
                </a:lnTo>
                <a:lnTo>
                  <a:pt x="2673" y="9729"/>
                </a:lnTo>
                <a:lnTo>
                  <a:pt x="2580" y="10069"/>
                </a:lnTo>
                <a:lnTo>
                  <a:pt x="2537" y="10243"/>
                </a:lnTo>
                <a:lnTo>
                  <a:pt x="2501" y="10417"/>
                </a:lnTo>
                <a:lnTo>
                  <a:pt x="2465" y="10588"/>
                </a:lnTo>
                <a:lnTo>
                  <a:pt x="2440" y="10765"/>
                </a:lnTo>
                <a:lnTo>
                  <a:pt x="2411" y="10943"/>
                </a:lnTo>
                <a:lnTo>
                  <a:pt x="2393" y="11124"/>
                </a:lnTo>
                <a:lnTo>
                  <a:pt x="2379" y="11302"/>
                </a:lnTo>
                <a:lnTo>
                  <a:pt x="2364" y="11487"/>
                </a:lnTo>
                <a:lnTo>
                  <a:pt x="2357" y="11668"/>
                </a:lnTo>
                <a:lnTo>
                  <a:pt x="2354" y="11853"/>
                </a:lnTo>
                <a:lnTo>
                  <a:pt x="2357" y="12038"/>
                </a:lnTo>
                <a:lnTo>
                  <a:pt x="2364" y="12219"/>
                </a:lnTo>
                <a:lnTo>
                  <a:pt x="2379" y="12400"/>
                </a:lnTo>
                <a:lnTo>
                  <a:pt x="2393" y="12581"/>
                </a:lnTo>
                <a:lnTo>
                  <a:pt x="2411" y="12759"/>
                </a:lnTo>
                <a:lnTo>
                  <a:pt x="2440" y="12937"/>
                </a:lnTo>
                <a:lnTo>
                  <a:pt x="2465" y="13114"/>
                </a:lnTo>
                <a:lnTo>
                  <a:pt x="2537" y="13462"/>
                </a:lnTo>
                <a:lnTo>
                  <a:pt x="2580" y="13636"/>
                </a:lnTo>
                <a:lnTo>
                  <a:pt x="2626" y="13803"/>
                </a:lnTo>
                <a:lnTo>
                  <a:pt x="2673" y="13973"/>
                </a:lnTo>
                <a:lnTo>
                  <a:pt x="2727" y="14140"/>
                </a:lnTo>
                <a:lnTo>
                  <a:pt x="2784" y="14303"/>
                </a:lnTo>
                <a:lnTo>
                  <a:pt x="2845" y="14466"/>
                </a:lnTo>
                <a:lnTo>
                  <a:pt x="2910" y="14629"/>
                </a:lnTo>
                <a:lnTo>
                  <a:pt x="2978" y="14785"/>
                </a:lnTo>
                <a:lnTo>
                  <a:pt x="3053" y="14945"/>
                </a:lnTo>
                <a:lnTo>
                  <a:pt x="3128" y="15097"/>
                </a:lnTo>
                <a:lnTo>
                  <a:pt x="3207" y="15253"/>
                </a:lnTo>
                <a:lnTo>
                  <a:pt x="3294" y="15402"/>
                </a:lnTo>
                <a:lnTo>
                  <a:pt x="3380" y="15554"/>
                </a:lnTo>
                <a:lnTo>
                  <a:pt x="3469" y="15699"/>
                </a:lnTo>
                <a:lnTo>
                  <a:pt x="3563" y="15840"/>
                </a:lnTo>
                <a:lnTo>
                  <a:pt x="3663" y="15985"/>
                </a:lnTo>
                <a:lnTo>
                  <a:pt x="3760" y="16123"/>
                </a:lnTo>
                <a:lnTo>
                  <a:pt x="3864" y="16257"/>
                </a:lnTo>
                <a:lnTo>
                  <a:pt x="3972" y="16391"/>
                </a:lnTo>
                <a:lnTo>
                  <a:pt x="4079" y="16522"/>
                </a:lnTo>
                <a:lnTo>
                  <a:pt x="4194" y="16648"/>
                </a:lnTo>
                <a:lnTo>
                  <a:pt x="4309" y="16775"/>
                </a:lnTo>
                <a:lnTo>
                  <a:pt x="4427" y="16899"/>
                </a:lnTo>
                <a:lnTo>
                  <a:pt x="4549" y="17018"/>
                </a:lnTo>
                <a:lnTo>
                  <a:pt x="4671" y="17134"/>
                </a:lnTo>
                <a:lnTo>
                  <a:pt x="4800" y="17250"/>
                </a:lnTo>
                <a:lnTo>
                  <a:pt x="4930" y="17359"/>
                </a:lnTo>
                <a:lnTo>
                  <a:pt x="5059" y="17468"/>
                </a:lnTo>
                <a:lnTo>
                  <a:pt x="5199" y="17569"/>
                </a:lnTo>
                <a:lnTo>
                  <a:pt x="5335" y="17674"/>
                </a:lnTo>
                <a:lnTo>
                  <a:pt x="5475" y="17769"/>
                </a:lnTo>
                <a:lnTo>
                  <a:pt x="5618" y="17866"/>
                </a:lnTo>
                <a:lnTo>
                  <a:pt x="5762" y="17953"/>
                </a:lnTo>
                <a:lnTo>
                  <a:pt x="5905" y="18044"/>
                </a:lnTo>
                <a:lnTo>
                  <a:pt x="6056" y="18127"/>
                </a:lnTo>
                <a:lnTo>
                  <a:pt x="6207" y="18211"/>
                </a:lnTo>
                <a:lnTo>
                  <a:pt x="6361" y="18287"/>
                </a:lnTo>
                <a:lnTo>
                  <a:pt x="6515" y="18359"/>
                </a:lnTo>
                <a:lnTo>
                  <a:pt x="6673" y="18428"/>
                </a:lnTo>
                <a:lnTo>
                  <a:pt x="6831" y="18494"/>
                </a:lnTo>
                <a:lnTo>
                  <a:pt x="6996" y="18559"/>
                </a:lnTo>
                <a:lnTo>
                  <a:pt x="7157" y="18617"/>
                </a:lnTo>
                <a:lnTo>
                  <a:pt x="7323" y="18671"/>
                </a:lnTo>
                <a:lnTo>
                  <a:pt x="7491" y="18722"/>
                </a:lnTo>
                <a:lnTo>
                  <a:pt x="7660" y="18769"/>
                </a:lnTo>
                <a:lnTo>
                  <a:pt x="7828" y="18809"/>
                </a:lnTo>
                <a:lnTo>
                  <a:pt x="7997" y="18849"/>
                </a:lnTo>
                <a:lnTo>
                  <a:pt x="8173" y="18878"/>
                </a:lnTo>
                <a:lnTo>
                  <a:pt x="8349" y="18910"/>
                </a:lnTo>
                <a:lnTo>
                  <a:pt x="8524" y="18932"/>
                </a:lnTo>
                <a:lnTo>
                  <a:pt x="8700" y="18957"/>
                </a:lnTo>
                <a:lnTo>
                  <a:pt x="8880" y="18972"/>
                </a:lnTo>
                <a:lnTo>
                  <a:pt x="9059" y="18983"/>
                </a:lnTo>
                <a:lnTo>
                  <a:pt x="9242" y="18990"/>
                </a:lnTo>
                <a:lnTo>
                  <a:pt x="9604" y="18990"/>
                </a:lnTo>
                <a:lnTo>
                  <a:pt x="9787" y="18983"/>
                </a:lnTo>
                <a:lnTo>
                  <a:pt x="9967" y="18972"/>
                </a:lnTo>
                <a:lnTo>
                  <a:pt x="10142" y="18957"/>
                </a:lnTo>
                <a:lnTo>
                  <a:pt x="10318" y="18932"/>
                </a:lnTo>
                <a:lnTo>
                  <a:pt x="10498" y="18910"/>
                </a:lnTo>
                <a:lnTo>
                  <a:pt x="10670" y="18878"/>
                </a:lnTo>
                <a:lnTo>
                  <a:pt x="10846" y="18849"/>
                </a:lnTo>
                <a:lnTo>
                  <a:pt x="11018" y="18809"/>
                </a:lnTo>
                <a:lnTo>
                  <a:pt x="11183" y="18769"/>
                </a:lnTo>
                <a:lnTo>
                  <a:pt x="11355" y="18722"/>
                </a:lnTo>
                <a:lnTo>
                  <a:pt x="11520" y="18671"/>
                </a:lnTo>
                <a:lnTo>
                  <a:pt x="11689" y="18617"/>
                </a:lnTo>
                <a:lnTo>
                  <a:pt x="11850" y="18559"/>
                </a:lnTo>
                <a:lnTo>
                  <a:pt x="12012" y="18494"/>
                </a:lnTo>
                <a:lnTo>
                  <a:pt x="12173" y="18428"/>
                </a:lnTo>
                <a:lnTo>
                  <a:pt x="12327" y="18359"/>
                </a:lnTo>
                <a:lnTo>
                  <a:pt x="12485" y="18287"/>
                </a:lnTo>
                <a:lnTo>
                  <a:pt x="12636" y="18211"/>
                </a:lnTo>
                <a:lnTo>
                  <a:pt x="12790" y="18127"/>
                </a:lnTo>
                <a:lnTo>
                  <a:pt x="12937" y="18044"/>
                </a:lnTo>
                <a:lnTo>
                  <a:pt x="13081" y="17953"/>
                </a:lnTo>
                <a:lnTo>
                  <a:pt x="13228" y="17866"/>
                </a:lnTo>
                <a:lnTo>
                  <a:pt x="13371" y="17769"/>
                </a:lnTo>
                <a:lnTo>
                  <a:pt x="13508" y="17674"/>
                </a:lnTo>
                <a:lnTo>
                  <a:pt x="13648" y="17569"/>
                </a:lnTo>
                <a:lnTo>
                  <a:pt x="13784" y="17468"/>
                </a:lnTo>
                <a:lnTo>
                  <a:pt x="14042" y="17250"/>
                </a:lnTo>
                <a:lnTo>
                  <a:pt x="14171" y="17134"/>
                </a:lnTo>
                <a:lnTo>
                  <a:pt x="14293" y="17018"/>
                </a:lnTo>
                <a:lnTo>
                  <a:pt x="14415" y="16899"/>
                </a:lnTo>
                <a:lnTo>
                  <a:pt x="14534" y="16775"/>
                </a:lnTo>
                <a:lnTo>
                  <a:pt x="14652" y="16648"/>
                </a:lnTo>
                <a:lnTo>
                  <a:pt x="14763" y="16522"/>
                </a:lnTo>
                <a:lnTo>
                  <a:pt x="14875" y="16391"/>
                </a:lnTo>
                <a:lnTo>
                  <a:pt x="15083" y="16123"/>
                </a:lnTo>
                <a:lnTo>
                  <a:pt x="15183" y="15985"/>
                </a:lnTo>
                <a:lnTo>
                  <a:pt x="15280" y="15840"/>
                </a:lnTo>
                <a:lnTo>
                  <a:pt x="15373" y="15699"/>
                </a:lnTo>
                <a:lnTo>
                  <a:pt x="15463" y="15554"/>
                </a:lnTo>
                <a:lnTo>
                  <a:pt x="15553" y="15402"/>
                </a:lnTo>
                <a:lnTo>
                  <a:pt x="15635" y="15253"/>
                </a:lnTo>
                <a:lnTo>
                  <a:pt x="15714" y="15097"/>
                </a:lnTo>
                <a:lnTo>
                  <a:pt x="15793" y="14945"/>
                </a:lnTo>
                <a:lnTo>
                  <a:pt x="15865" y="14785"/>
                </a:lnTo>
                <a:lnTo>
                  <a:pt x="15933" y="14629"/>
                </a:lnTo>
                <a:lnTo>
                  <a:pt x="15998" y="14466"/>
                </a:lnTo>
                <a:lnTo>
                  <a:pt x="16059" y="14303"/>
                </a:lnTo>
                <a:lnTo>
                  <a:pt x="16116" y="14140"/>
                </a:lnTo>
                <a:lnTo>
                  <a:pt x="16170" y="13973"/>
                </a:lnTo>
                <a:lnTo>
                  <a:pt x="16224" y="13803"/>
                </a:lnTo>
                <a:lnTo>
                  <a:pt x="16267" y="13636"/>
                </a:lnTo>
                <a:lnTo>
                  <a:pt x="16306" y="13462"/>
                </a:lnTo>
                <a:lnTo>
                  <a:pt x="16346" y="13288"/>
                </a:lnTo>
                <a:lnTo>
                  <a:pt x="16378" y="13114"/>
                </a:lnTo>
                <a:lnTo>
                  <a:pt x="16410" y="12937"/>
                </a:lnTo>
                <a:lnTo>
                  <a:pt x="16432" y="12759"/>
                </a:lnTo>
                <a:lnTo>
                  <a:pt x="16450" y="12581"/>
                </a:lnTo>
                <a:lnTo>
                  <a:pt x="16471" y="12400"/>
                </a:lnTo>
                <a:lnTo>
                  <a:pt x="16482" y="12219"/>
                </a:lnTo>
                <a:lnTo>
                  <a:pt x="16486" y="12038"/>
                </a:lnTo>
                <a:lnTo>
                  <a:pt x="16489" y="11853"/>
                </a:lnTo>
                <a:lnTo>
                  <a:pt x="16486" y="11668"/>
                </a:lnTo>
                <a:lnTo>
                  <a:pt x="16482" y="11487"/>
                </a:lnTo>
                <a:lnTo>
                  <a:pt x="16471" y="11302"/>
                </a:lnTo>
                <a:lnTo>
                  <a:pt x="16450" y="11124"/>
                </a:lnTo>
                <a:lnTo>
                  <a:pt x="16432" y="10943"/>
                </a:lnTo>
                <a:lnTo>
                  <a:pt x="16410" y="10765"/>
                </a:lnTo>
                <a:lnTo>
                  <a:pt x="16378" y="10588"/>
                </a:lnTo>
                <a:lnTo>
                  <a:pt x="16346" y="10417"/>
                </a:lnTo>
                <a:lnTo>
                  <a:pt x="16306" y="10243"/>
                </a:lnTo>
                <a:lnTo>
                  <a:pt x="16267" y="10069"/>
                </a:lnTo>
                <a:lnTo>
                  <a:pt x="16224" y="9899"/>
                </a:lnTo>
                <a:lnTo>
                  <a:pt x="16170" y="9729"/>
                </a:lnTo>
                <a:lnTo>
                  <a:pt x="16116" y="9565"/>
                </a:lnTo>
                <a:lnTo>
                  <a:pt x="16059" y="9399"/>
                </a:lnTo>
                <a:lnTo>
                  <a:pt x="15998" y="9236"/>
                </a:lnTo>
                <a:lnTo>
                  <a:pt x="15933" y="9076"/>
                </a:lnTo>
                <a:lnTo>
                  <a:pt x="15865" y="8913"/>
                </a:lnTo>
                <a:lnTo>
                  <a:pt x="15793" y="8761"/>
                </a:lnTo>
                <a:lnTo>
                  <a:pt x="15714" y="8601"/>
                </a:lnTo>
                <a:lnTo>
                  <a:pt x="15635" y="8453"/>
                </a:lnTo>
                <a:lnTo>
                  <a:pt x="15553" y="8300"/>
                </a:lnTo>
                <a:lnTo>
                  <a:pt x="15463" y="8152"/>
                </a:lnTo>
                <a:lnTo>
                  <a:pt x="15373" y="8007"/>
                </a:lnTo>
                <a:lnTo>
                  <a:pt x="15280" y="7862"/>
                </a:lnTo>
                <a:lnTo>
                  <a:pt x="15183" y="7720"/>
                </a:lnTo>
                <a:lnTo>
                  <a:pt x="15083" y="7583"/>
                </a:lnTo>
                <a:lnTo>
                  <a:pt x="14979" y="7449"/>
                </a:lnTo>
                <a:lnTo>
                  <a:pt x="14875" y="7311"/>
                </a:lnTo>
                <a:lnTo>
                  <a:pt x="14763" y="7180"/>
                </a:lnTo>
                <a:lnTo>
                  <a:pt x="14652" y="7053"/>
                </a:lnTo>
                <a:lnTo>
                  <a:pt x="14534" y="6927"/>
                </a:lnTo>
                <a:lnTo>
                  <a:pt x="14415" y="6803"/>
                </a:lnTo>
                <a:lnTo>
                  <a:pt x="14293" y="6684"/>
                </a:lnTo>
                <a:lnTo>
                  <a:pt x="14171" y="6568"/>
                </a:lnTo>
                <a:lnTo>
                  <a:pt x="14042" y="6452"/>
                </a:lnTo>
                <a:lnTo>
                  <a:pt x="13784" y="6234"/>
                </a:lnTo>
                <a:lnTo>
                  <a:pt x="13648" y="6129"/>
                </a:lnTo>
                <a:lnTo>
                  <a:pt x="13508" y="6031"/>
                </a:lnTo>
                <a:lnTo>
                  <a:pt x="13371" y="5933"/>
                </a:lnTo>
                <a:lnTo>
                  <a:pt x="13228" y="5836"/>
                </a:lnTo>
                <a:lnTo>
                  <a:pt x="13081" y="5745"/>
                </a:lnTo>
                <a:lnTo>
                  <a:pt x="12937" y="5658"/>
                </a:lnTo>
                <a:lnTo>
                  <a:pt x="12790" y="5575"/>
                </a:lnTo>
                <a:lnTo>
                  <a:pt x="12636" y="5495"/>
                </a:lnTo>
                <a:lnTo>
                  <a:pt x="12485" y="5419"/>
                </a:lnTo>
                <a:lnTo>
                  <a:pt x="12327" y="5346"/>
                </a:lnTo>
                <a:lnTo>
                  <a:pt x="12173" y="5270"/>
                </a:lnTo>
                <a:lnTo>
                  <a:pt x="12012" y="5205"/>
                </a:lnTo>
                <a:lnTo>
                  <a:pt x="11850" y="5143"/>
                </a:lnTo>
                <a:lnTo>
                  <a:pt x="11689" y="5085"/>
                </a:lnTo>
                <a:lnTo>
                  <a:pt x="11520" y="5031"/>
                </a:lnTo>
                <a:lnTo>
                  <a:pt x="11355" y="4984"/>
                </a:lnTo>
                <a:lnTo>
                  <a:pt x="11183" y="4937"/>
                </a:lnTo>
                <a:lnTo>
                  <a:pt x="11018" y="4893"/>
                </a:lnTo>
                <a:lnTo>
                  <a:pt x="10846" y="4857"/>
                </a:lnTo>
                <a:lnTo>
                  <a:pt x="10670" y="4821"/>
                </a:lnTo>
                <a:lnTo>
                  <a:pt x="10498" y="4795"/>
                </a:lnTo>
                <a:lnTo>
                  <a:pt x="10318" y="4766"/>
                </a:lnTo>
                <a:lnTo>
                  <a:pt x="10142" y="4748"/>
                </a:lnTo>
                <a:lnTo>
                  <a:pt x="9967" y="4734"/>
                </a:lnTo>
                <a:lnTo>
                  <a:pt x="9787" y="4719"/>
                </a:lnTo>
                <a:lnTo>
                  <a:pt x="9604" y="4712"/>
                </a:lnTo>
                <a:lnTo>
                  <a:pt x="9425" y="4708"/>
                </a:lnTo>
                <a:close/>
                <a:moveTo>
                  <a:pt x="7262" y="2566"/>
                </a:moveTo>
                <a:lnTo>
                  <a:pt x="7796" y="3574"/>
                </a:lnTo>
                <a:lnTo>
                  <a:pt x="7993" y="3537"/>
                </a:lnTo>
                <a:lnTo>
                  <a:pt x="8194" y="3505"/>
                </a:lnTo>
                <a:lnTo>
                  <a:pt x="8395" y="3476"/>
                </a:lnTo>
                <a:lnTo>
                  <a:pt x="8596" y="3454"/>
                </a:lnTo>
                <a:lnTo>
                  <a:pt x="8804" y="3436"/>
                </a:lnTo>
                <a:lnTo>
                  <a:pt x="9009" y="3421"/>
                </a:lnTo>
                <a:lnTo>
                  <a:pt x="9213" y="3414"/>
                </a:lnTo>
                <a:lnTo>
                  <a:pt x="9425" y="3410"/>
                </a:lnTo>
                <a:lnTo>
                  <a:pt x="9576" y="3414"/>
                </a:lnTo>
                <a:lnTo>
                  <a:pt x="9730" y="3418"/>
                </a:lnTo>
                <a:lnTo>
                  <a:pt x="9881" y="3429"/>
                </a:lnTo>
                <a:lnTo>
                  <a:pt x="10035" y="3436"/>
                </a:lnTo>
                <a:lnTo>
                  <a:pt x="10185" y="3450"/>
                </a:lnTo>
                <a:lnTo>
                  <a:pt x="10336" y="3465"/>
                </a:lnTo>
                <a:lnTo>
                  <a:pt x="10483" y="3479"/>
                </a:lnTo>
                <a:lnTo>
                  <a:pt x="10630" y="3505"/>
                </a:lnTo>
                <a:lnTo>
                  <a:pt x="10781" y="3526"/>
                </a:lnTo>
                <a:lnTo>
                  <a:pt x="10928" y="3552"/>
                </a:lnTo>
                <a:lnTo>
                  <a:pt x="11075" y="3581"/>
                </a:lnTo>
                <a:lnTo>
                  <a:pt x="11219" y="3610"/>
                </a:lnTo>
                <a:lnTo>
                  <a:pt x="11362" y="3646"/>
                </a:lnTo>
                <a:lnTo>
                  <a:pt x="11506" y="3682"/>
                </a:lnTo>
                <a:lnTo>
                  <a:pt x="11649" y="3719"/>
                </a:lnTo>
                <a:lnTo>
                  <a:pt x="11789" y="3762"/>
                </a:lnTo>
                <a:lnTo>
                  <a:pt x="12381" y="2783"/>
                </a:lnTo>
                <a:lnTo>
                  <a:pt x="14559" y="3809"/>
                </a:lnTo>
                <a:lnTo>
                  <a:pt x="14186" y="4929"/>
                </a:lnTo>
                <a:lnTo>
                  <a:pt x="14390" y="5074"/>
                </a:lnTo>
                <a:lnTo>
                  <a:pt x="14588" y="5230"/>
                </a:lnTo>
                <a:lnTo>
                  <a:pt x="14781" y="5386"/>
                </a:lnTo>
                <a:lnTo>
                  <a:pt x="14968" y="5553"/>
                </a:lnTo>
                <a:lnTo>
                  <a:pt x="15151" y="5723"/>
                </a:lnTo>
                <a:lnTo>
                  <a:pt x="15330" y="5894"/>
                </a:lnTo>
                <a:lnTo>
                  <a:pt x="15502" y="6075"/>
                </a:lnTo>
                <a:lnTo>
                  <a:pt x="15671" y="6260"/>
                </a:lnTo>
                <a:lnTo>
                  <a:pt x="15833" y="6452"/>
                </a:lnTo>
                <a:lnTo>
                  <a:pt x="15990" y="6651"/>
                </a:lnTo>
                <a:lnTo>
                  <a:pt x="16141" y="6850"/>
                </a:lnTo>
                <a:lnTo>
                  <a:pt x="16288" y="7053"/>
                </a:lnTo>
                <a:lnTo>
                  <a:pt x="16428" y="7264"/>
                </a:lnTo>
                <a:lnTo>
                  <a:pt x="16557" y="7478"/>
                </a:lnTo>
                <a:lnTo>
                  <a:pt x="16686" y="7695"/>
                </a:lnTo>
                <a:lnTo>
                  <a:pt x="16805" y="7916"/>
                </a:lnTo>
                <a:lnTo>
                  <a:pt x="18021" y="7619"/>
                </a:lnTo>
                <a:lnTo>
                  <a:pt x="18846" y="9899"/>
                </a:lnTo>
                <a:lnTo>
                  <a:pt x="17662" y="10497"/>
                </a:lnTo>
                <a:lnTo>
                  <a:pt x="17691" y="10664"/>
                </a:lnTo>
                <a:lnTo>
                  <a:pt x="17713" y="10827"/>
                </a:lnTo>
                <a:lnTo>
                  <a:pt x="17730" y="10997"/>
                </a:lnTo>
                <a:lnTo>
                  <a:pt x="17748" y="11168"/>
                </a:lnTo>
                <a:lnTo>
                  <a:pt x="17759" y="11334"/>
                </a:lnTo>
                <a:lnTo>
                  <a:pt x="17766" y="11505"/>
                </a:lnTo>
                <a:lnTo>
                  <a:pt x="17773" y="11679"/>
                </a:lnTo>
                <a:lnTo>
                  <a:pt x="17773" y="12012"/>
                </a:lnTo>
                <a:lnTo>
                  <a:pt x="17770" y="12172"/>
                </a:lnTo>
                <a:lnTo>
                  <a:pt x="17763" y="12328"/>
                </a:lnTo>
                <a:lnTo>
                  <a:pt x="17752" y="12491"/>
                </a:lnTo>
                <a:lnTo>
                  <a:pt x="17734" y="12650"/>
                </a:lnTo>
                <a:lnTo>
                  <a:pt x="17720" y="12802"/>
                </a:lnTo>
                <a:lnTo>
                  <a:pt x="17702" y="12962"/>
                </a:lnTo>
                <a:lnTo>
                  <a:pt x="17684" y="13114"/>
                </a:lnTo>
                <a:lnTo>
                  <a:pt x="17655" y="13270"/>
                </a:lnTo>
                <a:lnTo>
                  <a:pt x="17630" y="13422"/>
                </a:lnTo>
                <a:lnTo>
                  <a:pt x="17598" y="13575"/>
                </a:lnTo>
                <a:lnTo>
                  <a:pt x="17565" y="13727"/>
                </a:lnTo>
                <a:lnTo>
                  <a:pt x="17530" y="13879"/>
                </a:lnTo>
                <a:lnTo>
                  <a:pt x="17490" y="14024"/>
                </a:lnTo>
                <a:lnTo>
                  <a:pt x="17454" y="14173"/>
                </a:lnTo>
                <a:lnTo>
                  <a:pt x="17408" y="14321"/>
                </a:lnTo>
                <a:lnTo>
                  <a:pt x="18624" y="15072"/>
                </a:lnTo>
                <a:lnTo>
                  <a:pt x="17612" y="17268"/>
                </a:lnTo>
                <a:lnTo>
                  <a:pt x="16188" y="16790"/>
                </a:lnTo>
                <a:lnTo>
                  <a:pt x="16051" y="16978"/>
                </a:lnTo>
                <a:lnTo>
                  <a:pt x="15911" y="17160"/>
                </a:lnTo>
                <a:lnTo>
                  <a:pt x="15761" y="17334"/>
                </a:lnTo>
                <a:lnTo>
                  <a:pt x="15614" y="17508"/>
                </a:lnTo>
                <a:lnTo>
                  <a:pt x="15456" y="17678"/>
                </a:lnTo>
                <a:lnTo>
                  <a:pt x="15298" y="17845"/>
                </a:lnTo>
                <a:lnTo>
                  <a:pt x="15133" y="18001"/>
                </a:lnTo>
                <a:lnTo>
                  <a:pt x="14961" y="18160"/>
                </a:lnTo>
                <a:lnTo>
                  <a:pt x="14789" y="18309"/>
                </a:lnTo>
                <a:lnTo>
                  <a:pt x="14609" y="18457"/>
                </a:lnTo>
                <a:lnTo>
                  <a:pt x="14430" y="18599"/>
                </a:lnTo>
                <a:lnTo>
                  <a:pt x="14243" y="18733"/>
                </a:lnTo>
                <a:lnTo>
                  <a:pt x="14057" y="18867"/>
                </a:lnTo>
                <a:lnTo>
                  <a:pt x="13669" y="19113"/>
                </a:lnTo>
                <a:lnTo>
                  <a:pt x="13472" y="19229"/>
                </a:lnTo>
                <a:lnTo>
                  <a:pt x="13838" y="20770"/>
                </a:lnTo>
                <a:lnTo>
                  <a:pt x="11581" y="21600"/>
                </a:lnTo>
                <a:lnTo>
                  <a:pt x="10867" y="20161"/>
                </a:lnTo>
                <a:lnTo>
                  <a:pt x="10691" y="20190"/>
                </a:lnTo>
                <a:lnTo>
                  <a:pt x="10512" y="20215"/>
                </a:lnTo>
                <a:lnTo>
                  <a:pt x="10336" y="20237"/>
                </a:lnTo>
                <a:lnTo>
                  <a:pt x="10157" y="20259"/>
                </a:lnTo>
                <a:lnTo>
                  <a:pt x="9791" y="20281"/>
                </a:lnTo>
                <a:lnTo>
                  <a:pt x="9608" y="20288"/>
                </a:lnTo>
                <a:lnTo>
                  <a:pt x="9425" y="20288"/>
                </a:lnTo>
                <a:lnTo>
                  <a:pt x="9152" y="20284"/>
                </a:lnTo>
                <a:lnTo>
                  <a:pt x="8883" y="20273"/>
                </a:lnTo>
                <a:lnTo>
                  <a:pt x="8621" y="20252"/>
                </a:lnTo>
                <a:lnTo>
                  <a:pt x="8356" y="20223"/>
                </a:lnTo>
                <a:lnTo>
                  <a:pt x="8094" y="20186"/>
                </a:lnTo>
                <a:lnTo>
                  <a:pt x="7836" y="20139"/>
                </a:lnTo>
                <a:lnTo>
                  <a:pt x="7581" y="20085"/>
                </a:lnTo>
                <a:lnTo>
                  <a:pt x="7326" y="20023"/>
                </a:lnTo>
                <a:lnTo>
                  <a:pt x="6461" y="21379"/>
                </a:lnTo>
                <a:lnTo>
                  <a:pt x="4287" y="20357"/>
                </a:lnTo>
                <a:lnTo>
                  <a:pt x="4743" y="18838"/>
                </a:lnTo>
                <a:lnTo>
                  <a:pt x="4560" y="18711"/>
                </a:lnTo>
                <a:lnTo>
                  <a:pt x="4377" y="18570"/>
                </a:lnTo>
                <a:lnTo>
                  <a:pt x="4201" y="18432"/>
                </a:lnTo>
                <a:lnTo>
                  <a:pt x="4029" y="18291"/>
                </a:lnTo>
                <a:lnTo>
                  <a:pt x="3692" y="17986"/>
                </a:lnTo>
                <a:lnTo>
                  <a:pt x="3530" y="17827"/>
                </a:lnTo>
                <a:lnTo>
                  <a:pt x="3376" y="17667"/>
                </a:lnTo>
                <a:lnTo>
                  <a:pt x="3222" y="17497"/>
                </a:lnTo>
                <a:lnTo>
                  <a:pt x="3075" y="17326"/>
                </a:lnTo>
                <a:lnTo>
                  <a:pt x="2931" y="17156"/>
                </a:lnTo>
                <a:lnTo>
                  <a:pt x="2788" y="16975"/>
                </a:lnTo>
                <a:lnTo>
                  <a:pt x="2655" y="16793"/>
                </a:lnTo>
                <a:lnTo>
                  <a:pt x="2526" y="16609"/>
                </a:lnTo>
                <a:lnTo>
                  <a:pt x="2400" y="16416"/>
                </a:lnTo>
                <a:lnTo>
                  <a:pt x="2282" y="16221"/>
                </a:lnTo>
                <a:lnTo>
                  <a:pt x="825" y="16543"/>
                </a:lnTo>
                <a:lnTo>
                  <a:pt x="0" y="14267"/>
                </a:lnTo>
                <a:lnTo>
                  <a:pt x="1249" y="13593"/>
                </a:lnTo>
                <a:lnTo>
                  <a:pt x="1205" y="13379"/>
                </a:lnTo>
                <a:lnTo>
                  <a:pt x="1141" y="12951"/>
                </a:lnTo>
                <a:lnTo>
                  <a:pt x="1116" y="12734"/>
                </a:lnTo>
                <a:lnTo>
                  <a:pt x="1098" y="12512"/>
                </a:lnTo>
                <a:lnTo>
                  <a:pt x="1080" y="12295"/>
                </a:lnTo>
                <a:lnTo>
                  <a:pt x="1073" y="12074"/>
                </a:lnTo>
                <a:lnTo>
                  <a:pt x="1069" y="11853"/>
                </a:lnTo>
                <a:lnTo>
                  <a:pt x="1073" y="11592"/>
                </a:lnTo>
                <a:lnTo>
                  <a:pt x="1083" y="11327"/>
                </a:lnTo>
                <a:lnTo>
                  <a:pt x="1109" y="11066"/>
                </a:lnTo>
                <a:lnTo>
                  <a:pt x="1134" y="10812"/>
                </a:lnTo>
                <a:lnTo>
                  <a:pt x="1170" y="10555"/>
                </a:lnTo>
                <a:lnTo>
                  <a:pt x="1213" y="10305"/>
                </a:lnTo>
                <a:lnTo>
                  <a:pt x="1263" y="10055"/>
                </a:lnTo>
                <a:lnTo>
                  <a:pt x="1320" y="9808"/>
                </a:lnTo>
                <a:lnTo>
                  <a:pt x="219" y="9094"/>
                </a:lnTo>
                <a:lnTo>
                  <a:pt x="1234" y="6898"/>
                </a:lnTo>
                <a:lnTo>
                  <a:pt x="2422" y="7256"/>
                </a:lnTo>
                <a:lnTo>
                  <a:pt x="2562" y="7050"/>
                </a:lnTo>
                <a:lnTo>
                  <a:pt x="2702" y="6850"/>
                </a:lnTo>
                <a:lnTo>
                  <a:pt x="2852" y="6651"/>
                </a:lnTo>
                <a:lnTo>
                  <a:pt x="3006" y="6459"/>
                </a:lnTo>
                <a:lnTo>
                  <a:pt x="3164" y="6267"/>
                </a:lnTo>
                <a:lnTo>
                  <a:pt x="3333" y="6089"/>
                </a:lnTo>
                <a:lnTo>
                  <a:pt x="3502" y="5908"/>
                </a:lnTo>
                <a:lnTo>
                  <a:pt x="3681" y="5734"/>
                </a:lnTo>
                <a:lnTo>
                  <a:pt x="3860" y="5564"/>
                </a:lnTo>
                <a:lnTo>
                  <a:pt x="4047" y="5401"/>
                </a:lnTo>
                <a:lnTo>
                  <a:pt x="4237" y="5245"/>
                </a:lnTo>
                <a:lnTo>
                  <a:pt x="4431" y="5092"/>
                </a:lnTo>
                <a:lnTo>
                  <a:pt x="4628" y="4947"/>
                </a:lnTo>
                <a:lnTo>
                  <a:pt x="4836" y="4806"/>
                </a:lnTo>
                <a:lnTo>
                  <a:pt x="5041" y="4672"/>
                </a:lnTo>
                <a:lnTo>
                  <a:pt x="5256" y="4545"/>
                </a:lnTo>
                <a:lnTo>
                  <a:pt x="5008" y="3396"/>
                </a:lnTo>
                <a:lnTo>
                  <a:pt x="7262" y="2566"/>
                </a:lnTo>
                <a:close/>
                <a:moveTo>
                  <a:pt x="18194" y="1703"/>
                </a:moveTo>
                <a:lnTo>
                  <a:pt x="18086" y="1707"/>
                </a:lnTo>
                <a:lnTo>
                  <a:pt x="17975" y="1718"/>
                </a:lnTo>
                <a:lnTo>
                  <a:pt x="17872" y="1736"/>
                </a:lnTo>
                <a:lnTo>
                  <a:pt x="17768" y="1761"/>
                </a:lnTo>
                <a:lnTo>
                  <a:pt x="17664" y="1794"/>
                </a:lnTo>
                <a:lnTo>
                  <a:pt x="17564" y="1834"/>
                </a:lnTo>
                <a:lnTo>
                  <a:pt x="17464" y="1881"/>
                </a:lnTo>
                <a:lnTo>
                  <a:pt x="17367" y="1932"/>
                </a:lnTo>
                <a:lnTo>
                  <a:pt x="17296" y="1975"/>
                </a:lnTo>
                <a:lnTo>
                  <a:pt x="17228" y="2026"/>
                </a:lnTo>
                <a:lnTo>
                  <a:pt x="17163" y="2077"/>
                </a:lnTo>
                <a:lnTo>
                  <a:pt x="17102" y="2131"/>
                </a:lnTo>
                <a:lnTo>
                  <a:pt x="17042" y="2189"/>
                </a:lnTo>
                <a:lnTo>
                  <a:pt x="16988" y="2247"/>
                </a:lnTo>
                <a:lnTo>
                  <a:pt x="16934" y="2309"/>
                </a:lnTo>
                <a:lnTo>
                  <a:pt x="16888" y="2374"/>
                </a:lnTo>
                <a:lnTo>
                  <a:pt x="16841" y="2439"/>
                </a:lnTo>
                <a:lnTo>
                  <a:pt x="16798" y="2504"/>
                </a:lnTo>
                <a:lnTo>
                  <a:pt x="16762" y="2573"/>
                </a:lnTo>
                <a:lnTo>
                  <a:pt x="16723" y="2646"/>
                </a:lnTo>
                <a:lnTo>
                  <a:pt x="16691" y="2718"/>
                </a:lnTo>
                <a:lnTo>
                  <a:pt x="16666" y="2791"/>
                </a:lnTo>
                <a:lnTo>
                  <a:pt x="16616" y="2943"/>
                </a:lnTo>
                <a:lnTo>
                  <a:pt x="16601" y="3019"/>
                </a:lnTo>
                <a:lnTo>
                  <a:pt x="16573" y="3178"/>
                </a:lnTo>
                <a:lnTo>
                  <a:pt x="16566" y="3258"/>
                </a:lnTo>
                <a:lnTo>
                  <a:pt x="16566" y="3414"/>
                </a:lnTo>
                <a:lnTo>
                  <a:pt x="16569" y="3497"/>
                </a:lnTo>
                <a:lnTo>
                  <a:pt x="16580" y="3577"/>
                </a:lnTo>
                <a:lnTo>
                  <a:pt x="16594" y="3653"/>
                </a:lnTo>
                <a:lnTo>
                  <a:pt x="16609" y="3737"/>
                </a:lnTo>
                <a:lnTo>
                  <a:pt x="16627" y="3813"/>
                </a:lnTo>
                <a:lnTo>
                  <a:pt x="16655" y="3892"/>
                </a:lnTo>
                <a:lnTo>
                  <a:pt x="16680" y="3968"/>
                </a:lnTo>
                <a:lnTo>
                  <a:pt x="16716" y="4048"/>
                </a:lnTo>
                <a:lnTo>
                  <a:pt x="16748" y="4121"/>
                </a:lnTo>
                <a:lnTo>
                  <a:pt x="16791" y="4197"/>
                </a:lnTo>
                <a:lnTo>
                  <a:pt x="16848" y="4287"/>
                </a:lnTo>
                <a:lnTo>
                  <a:pt x="16913" y="4374"/>
                </a:lnTo>
                <a:lnTo>
                  <a:pt x="16981" y="4458"/>
                </a:lnTo>
                <a:lnTo>
                  <a:pt x="17052" y="4537"/>
                </a:lnTo>
                <a:lnTo>
                  <a:pt x="17135" y="4606"/>
                </a:lnTo>
                <a:lnTo>
                  <a:pt x="17213" y="4675"/>
                </a:lnTo>
                <a:lnTo>
                  <a:pt x="17299" y="4737"/>
                </a:lnTo>
                <a:lnTo>
                  <a:pt x="17389" y="4791"/>
                </a:lnTo>
                <a:lnTo>
                  <a:pt x="17482" y="4838"/>
                </a:lnTo>
                <a:lnTo>
                  <a:pt x="17578" y="4885"/>
                </a:lnTo>
                <a:lnTo>
                  <a:pt x="17678" y="4922"/>
                </a:lnTo>
                <a:lnTo>
                  <a:pt x="17779" y="4951"/>
                </a:lnTo>
                <a:lnTo>
                  <a:pt x="17882" y="4980"/>
                </a:lnTo>
                <a:lnTo>
                  <a:pt x="17986" y="4994"/>
                </a:lnTo>
                <a:lnTo>
                  <a:pt x="18090" y="5005"/>
                </a:lnTo>
                <a:lnTo>
                  <a:pt x="18201" y="5009"/>
                </a:lnTo>
                <a:lnTo>
                  <a:pt x="18308" y="5005"/>
                </a:lnTo>
                <a:lnTo>
                  <a:pt x="18416" y="4994"/>
                </a:lnTo>
                <a:lnTo>
                  <a:pt x="18519" y="4976"/>
                </a:lnTo>
                <a:lnTo>
                  <a:pt x="18627" y="4951"/>
                </a:lnTo>
                <a:lnTo>
                  <a:pt x="18730" y="4918"/>
                </a:lnTo>
                <a:lnTo>
                  <a:pt x="18831" y="4878"/>
                </a:lnTo>
                <a:lnTo>
                  <a:pt x="18931" y="4831"/>
                </a:lnTo>
                <a:lnTo>
                  <a:pt x="19027" y="4777"/>
                </a:lnTo>
                <a:lnTo>
                  <a:pt x="19095" y="4737"/>
                </a:lnTo>
                <a:lnTo>
                  <a:pt x="19163" y="4690"/>
                </a:lnTo>
                <a:lnTo>
                  <a:pt x="19228" y="4639"/>
                </a:lnTo>
                <a:lnTo>
                  <a:pt x="19289" y="4585"/>
                </a:lnTo>
                <a:lnTo>
                  <a:pt x="19346" y="4534"/>
                </a:lnTo>
                <a:lnTo>
                  <a:pt x="19400" y="4476"/>
                </a:lnTo>
                <a:lnTo>
                  <a:pt x="19453" y="4414"/>
                </a:lnTo>
                <a:lnTo>
                  <a:pt x="19500" y="4353"/>
                </a:lnTo>
                <a:lnTo>
                  <a:pt x="19546" y="4287"/>
                </a:lnTo>
                <a:lnTo>
                  <a:pt x="19593" y="4215"/>
                </a:lnTo>
                <a:lnTo>
                  <a:pt x="19632" y="4146"/>
                </a:lnTo>
                <a:lnTo>
                  <a:pt x="19668" y="4077"/>
                </a:lnTo>
                <a:lnTo>
                  <a:pt x="19700" y="4001"/>
                </a:lnTo>
                <a:lnTo>
                  <a:pt x="19729" y="3929"/>
                </a:lnTo>
                <a:lnTo>
                  <a:pt x="19757" y="3849"/>
                </a:lnTo>
                <a:lnTo>
                  <a:pt x="19779" y="3769"/>
                </a:lnTo>
                <a:lnTo>
                  <a:pt x="19797" y="3689"/>
                </a:lnTo>
                <a:lnTo>
                  <a:pt x="19807" y="3610"/>
                </a:lnTo>
                <a:lnTo>
                  <a:pt x="19822" y="3526"/>
                </a:lnTo>
                <a:lnTo>
                  <a:pt x="19829" y="3447"/>
                </a:lnTo>
                <a:lnTo>
                  <a:pt x="19829" y="3283"/>
                </a:lnTo>
                <a:lnTo>
                  <a:pt x="19825" y="3207"/>
                </a:lnTo>
                <a:lnTo>
                  <a:pt x="19811" y="3128"/>
                </a:lnTo>
                <a:lnTo>
                  <a:pt x="19800" y="3044"/>
                </a:lnTo>
                <a:lnTo>
                  <a:pt x="19764" y="2892"/>
                </a:lnTo>
                <a:lnTo>
                  <a:pt x="19739" y="2816"/>
                </a:lnTo>
                <a:lnTo>
                  <a:pt x="19711" y="2736"/>
                </a:lnTo>
                <a:lnTo>
                  <a:pt x="19679" y="2664"/>
                </a:lnTo>
                <a:lnTo>
                  <a:pt x="19643" y="2591"/>
                </a:lnTo>
                <a:lnTo>
                  <a:pt x="19603" y="2519"/>
                </a:lnTo>
                <a:lnTo>
                  <a:pt x="19546" y="2425"/>
                </a:lnTo>
                <a:lnTo>
                  <a:pt x="19482" y="2338"/>
                </a:lnTo>
                <a:lnTo>
                  <a:pt x="19414" y="2258"/>
                </a:lnTo>
                <a:lnTo>
                  <a:pt x="19342" y="2178"/>
                </a:lnTo>
                <a:lnTo>
                  <a:pt x="19260" y="2106"/>
                </a:lnTo>
                <a:lnTo>
                  <a:pt x="19181" y="2040"/>
                </a:lnTo>
                <a:lnTo>
                  <a:pt x="19095" y="1979"/>
                </a:lnTo>
                <a:lnTo>
                  <a:pt x="19002" y="1921"/>
                </a:lnTo>
                <a:lnTo>
                  <a:pt x="18913" y="1870"/>
                </a:lnTo>
                <a:lnTo>
                  <a:pt x="18720" y="1790"/>
                </a:lnTo>
                <a:lnTo>
                  <a:pt x="18616" y="1761"/>
                </a:lnTo>
                <a:lnTo>
                  <a:pt x="18512" y="1736"/>
                </a:lnTo>
                <a:lnTo>
                  <a:pt x="18405" y="1718"/>
                </a:lnTo>
                <a:lnTo>
                  <a:pt x="18301" y="1707"/>
                </a:lnTo>
                <a:lnTo>
                  <a:pt x="18194" y="1703"/>
                </a:lnTo>
                <a:close/>
                <a:moveTo>
                  <a:pt x="18666" y="0"/>
                </a:moveTo>
                <a:lnTo>
                  <a:pt x="19482" y="217"/>
                </a:lnTo>
                <a:lnTo>
                  <a:pt x="19389" y="913"/>
                </a:lnTo>
                <a:lnTo>
                  <a:pt x="19343" y="1082"/>
                </a:lnTo>
                <a:lnTo>
                  <a:pt x="19285" y="1051"/>
                </a:lnTo>
                <a:lnTo>
                  <a:pt x="19268" y="1044"/>
                </a:lnTo>
                <a:lnTo>
                  <a:pt x="19267" y="1044"/>
                </a:lnTo>
                <a:lnTo>
                  <a:pt x="19185" y="1011"/>
                </a:lnTo>
                <a:lnTo>
                  <a:pt x="19268" y="1044"/>
                </a:lnTo>
                <a:lnTo>
                  <a:pt x="19342" y="1084"/>
                </a:lnTo>
                <a:lnTo>
                  <a:pt x="19343" y="1082"/>
                </a:lnTo>
                <a:lnTo>
                  <a:pt x="19378" y="1102"/>
                </a:lnTo>
                <a:lnTo>
                  <a:pt x="19457" y="1145"/>
                </a:lnTo>
                <a:lnTo>
                  <a:pt x="19582" y="1221"/>
                </a:lnTo>
                <a:lnTo>
                  <a:pt x="19643" y="1261"/>
                </a:lnTo>
                <a:lnTo>
                  <a:pt x="19704" y="1305"/>
                </a:lnTo>
                <a:lnTo>
                  <a:pt x="19707" y="1308"/>
                </a:lnTo>
                <a:lnTo>
                  <a:pt x="19764" y="1352"/>
                </a:lnTo>
                <a:lnTo>
                  <a:pt x="19822" y="1399"/>
                </a:lnTo>
                <a:lnTo>
                  <a:pt x="19925" y="1497"/>
                </a:lnTo>
                <a:lnTo>
                  <a:pt x="19990" y="1558"/>
                </a:lnTo>
                <a:lnTo>
                  <a:pt x="20069" y="1645"/>
                </a:lnTo>
                <a:lnTo>
                  <a:pt x="20115" y="1700"/>
                </a:lnTo>
                <a:lnTo>
                  <a:pt x="20140" y="1729"/>
                </a:lnTo>
                <a:lnTo>
                  <a:pt x="20115" y="1700"/>
                </a:lnTo>
                <a:lnTo>
                  <a:pt x="20280" y="1602"/>
                </a:lnTo>
                <a:lnTo>
                  <a:pt x="20924" y="1312"/>
                </a:lnTo>
                <a:lnTo>
                  <a:pt x="21350" y="2048"/>
                </a:lnTo>
                <a:lnTo>
                  <a:pt x="20799" y="2472"/>
                </a:lnTo>
                <a:lnTo>
                  <a:pt x="20602" y="2588"/>
                </a:lnTo>
                <a:lnTo>
                  <a:pt x="20638" y="2707"/>
                </a:lnTo>
                <a:lnTo>
                  <a:pt x="20663" y="2823"/>
                </a:lnTo>
                <a:lnTo>
                  <a:pt x="20688" y="2943"/>
                </a:lnTo>
                <a:lnTo>
                  <a:pt x="20702" y="3062"/>
                </a:lnTo>
                <a:lnTo>
                  <a:pt x="20713" y="3182"/>
                </a:lnTo>
                <a:lnTo>
                  <a:pt x="20720" y="3302"/>
                </a:lnTo>
                <a:lnTo>
                  <a:pt x="20720" y="3421"/>
                </a:lnTo>
                <a:lnTo>
                  <a:pt x="20713" y="3537"/>
                </a:lnTo>
                <a:lnTo>
                  <a:pt x="20945" y="3599"/>
                </a:lnTo>
                <a:lnTo>
                  <a:pt x="21600" y="3856"/>
                </a:lnTo>
                <a:lnTo>
                  <a:pt x="21389" y="4682"/>
                </a:lnTo>
                <a:lnTo>
                  <a:pt x="20702" y="4585"/>
                </a:lnTo>
                <a:lnTo>
                  <a:pt x="20444" y="4516"/>
                </a:lnTo>
                <a:lnTo>
                  <a:pt x="20391" y="4621"/>
                </a:lnTo>
                <a:lnTo>
                  <a:pt x="20330" y="4722"/>
                </a:lnTo>
                <a:lnTo>
                  <a:pt x="20269" y="4817"/>
                </a:lnTo>
                <a:lnTo>
                  <a:pt x="20201" y="4911"/>
                </a:lnTo>
                <a:lnTo>
                  <a:pt x="20129" y="5001"/>
                </a:lnTo>
                <a:lnTo>
                  <a:pt x="20051" y="5092"/>
                </a:lnTo>
                <a:lnTo>
                  <a:pt x="19972" y="5175"/>
                </a:lnTo>
                <a:lnTo>
                  <a:pt x="19886" y="5255"/>
                </a:lnTo>
                <a:lnTo>
                  <a:pt x="20022" y="5491"/>
                </a:lnTo>
                <a:lnTo>
                  <a:pt x="20308" y="6136"/>
                </a:lnTo>
                <a:lnTo>
                  <a:pt x="19582" y="6574"/>
                </a:lnTo>
                <a:lnTo>
                  <a:pt x="19163" y="6012"/>
                </a:lnTo>
                <a:lnTo>
                  <a:pt x="19024" y="5773"/>
                </a:lnTo>
                <a:lnTo>
                  <a:pt x="19070" y="5752"/>
                </a:lnTo>
                <a:lnTo>
                  <a:pt x="19117" y="5733"/>
                </a:lnTo>
                <a:lnTo>
                  <a:pt x="19009" y="5773"/>
                </a:lnTo>
                <a:lnTo>
                  <a:pt x="18906" y="5806"/>
                </a:lnTo>
                <a:lnTo>
                  <a:pt x="18820" y="5835"/>
                </a:lnTo>
                <a:lnTo>
                  <a:pt x="18677" y="5868"/>
                </a:lnTo>
                <a:lnTo>
                  <a:pt x="18605" y="5878"/>
                </a:lnTo>
                <a:lnTo>
                  <a:pt x="18526" y="5889"/>
                </a:lnTo>
                <a:lnTo>
                  <a:pt x="18512" y="5889"/>
                </a:lnTo>
                <a:lnTo>
                  <a:pt x="18373" y="5907"/>
                </a:lnTo>
                <a:lnTo>
                  <a:pt x="18237" y="5911"/>
                </a:lnTo>
                <a:lnTo>
                  <a:pt x="18201" y="5915"/>
                </a:lnTo>
                <a:lnTo>
                  <a:pt x="18144" y="5911"/>
                </a:lnTo>
                <a:lnTo>
                  <a:pt x="18093" y="5909"/>
                </a:lnTo>
                <a:lnTo>
                  <a:pt x="18022" y="5904"/>
                </a:lnTo>
                <a:lnTo>
                  <a:pt x="17933" y="5897"/>
                </a:lnTo>
                <a:lnTo>
                  <a:pt x="18036" y="5907"/>
                </a:lnTo>
                <a:lnTo>
                  <a:pt x="18093" y="5909"/>
                </a:lnTo>
                <a:lnTo>
                  <a:pt x="18115" y="5911"/>
                </a:lnTo>
                <a:lnTo>
                  <a:pt x="18018" y="6281"/>
                </a:lnTo>
                <a:lnTo>
                  <a:pt x="17800" y="6828"/>
                </a:lnTo>
                <a:lnTo>
                  <a:pt x="16981" y="6614"/>
                </a:lnTo>
                <a:lnTo>
                  <a:pt x="17042" y="6049"/>
                </a:lnTo>
                <a:lnTo>
                  <a:pt x="17138" y="5675"/>
                </a:lnTo>
                <a:lnTo>
                  <a:pt x="17206" y="5708"/>
                </a:lnTo>
                <a:lnTo>
                  <a:pt x="17110" y="5661"/>
                </a:lnTo>
                <a:lnTo>
                  <a:pt x="17013" y="5610"/>
                </a:lnTo>
                <a:lnTo>
                  <a:pt x="16938" y="5570"/>
                </a:lnTo>
                <a:lnTo>
                  <a:pt x="16813" y="5494"/>
                </a:lnTo>
                <a:lnTo>
                  <a:pt x="16752" y="5451"/>
                </a:lnTo>
                <a:lnTo>
                  <a:pt x="16691" y="5411"/>
                </a:lnTo>
                <a:lnTo>
                  <a:pt x="16684" y="5407"/>
                </a:lnTo>
                <a:lnTo>
                  <a:pt x="16627" y="5360"/>
                </a:lnTo>
                <a:lnTo>
                  <a:pt x="16573" y="5313"/>
                </a:lnTo>
                <a:lnTo>
                  <a:pt x="16466" y="5215"/>
                </a:lnTo>
                <a:lnTo>
                  <a:pt x="16405" y="5154"/>
                </a:lnTo>
                <a:lnTo>
                  <a:pt x="16348" y="5094"/>
                </a:lnTo>
                <a:lnTo>
                  <a:pt x="16312" y="5052"/>
                </a:lnTo>
                <a:lnTo>
                  <a:pt x="16254" y="4983"/>
                </a:lnTo>
                <a:lnTo>
                  <a:pt x="16326" y="5070"/>
                </a:lnTo>
                <a:lnTo>
                  <a:pt x="16348" y="5094"/>
                </a:lnTo>
                <a:lnTo>
                  <a:pt x="16369" y="5117"/>
                </a:lnTo>
                <a:lnTo>
                  <a:pt x="16079" y="5291"/>
                </a:lnTo>
                <a:lnTo>
                  <a:pt x="15542" y="5516"/>
                </a:lnTo>
                <a:lnTo>
                  <a:pt x="15117" y="4784"/>
                </a:lnTo>
                <a:lnTo>
                  <a:pt x="15553" y="4425"/>
                </a:lnTo>
                <a:lnTo>
                  <a:pt x="15836" y="4255"/>
                </a:lnTo>
                <a:lnTo>
                  <a:pt x="15796" y="4135"/>
                </a:lnTo>
                <a:lnTo>
                  <a:pt x="15761" y="4012"/>
                </a:lnTo>
                <a:lnTo>
                  <a:pt x="15732" y="3889"/>
                </a:lnTo>
                <a:lnTo>
                  <a:pt x="15707" y="3766"/>
                </a:lnTo>
                <a:lnTo>
                  <a:pt x="15689" y="3642"/>
                </a:lnTo>
                <a:lnTo>
                  <a:pt x="15682" y="3519"/>
                </a:lnTo>
                <a:lnTo>
                  <a:pt x="15675" y="3392"/>
                </a:lnTo>
                <a:lnTo>
                  <a:pt x="15678" y="3269"/>
                </a:lnTo>
                <a:lnTo>
                  <a:pt x="15399" y="3200"/>
                </a:lnTo>
                <a:lnTo>
                  <a:pt x="14859" y="2972"/>
                </a:lnTo>
                <a:lnTo>
                  <a:pt x="15074" y="2149"/>
                </a:lnTo>
                <a:lnTo>
                  <a:pt x="15632" y="2211"/>
                </a:lnTo>
                <a:lnTo>
                  <a:pt x="15907" y="2283"/>
                </a:lnTo>
                <a:lnTo>
                  <a:pt x="15961" y="2167"/>
                </a:lnTo>
                <a:lnTo>
                  <a:pt x="16022" y="2055"/>
                </a:lnTo>
                <a:lnTo>
                  <a:pt x="16093" y="1950"/>
                </a:lnTo>
                <a:lnTo>
                  <a:pt x="16165" y="1841"/>
                </a:lnTo>
                <a:lnTo>
                  <a:pt x="16244" y="1740"/>
                </a:lnTo>
                <a:lnTo>
                  <a:pt x="16326" y="1642"/>
                </a:lnTo>
                <a:lnTo>
                  <a:pt x="16415" y="1544"/>
                </a:lnTo>
                <a:lnTo>
                  <a:pt x="16508" y="1457"/>
                </a:lnTo>
                <a:lnTo>
                  <a:pt x="16380" y="1236"/>
                </a:lnTo>
                <a:lnTo>
                  <a:pt x="16158" y="689"/>
                </a:lnTo>
                <a:lnTo>
                  <a:pt x="16884" y="254"/>
                </a:lnTo>
                <a:lnTo>
                  <a:pt x="17231" y="703"/>
                </a:lnTo>
                <a:lnTo>
                  <a:pt x="17374" y="939"/>
                </a:lnTo>
                <a:lnTo>
                  <a:pt x="17324" y="960"/>
                </a:lnTo>
                <a:lnTo>
                  <a:pt x="17278" y="979"/>
                </a:lnTo>
                <a:lnTo>
                  <a:pt x="17385" y="939"/>
                </a:lnTo>
                <a:lnTo>
                  <a:pt x="17489" y="906"/>
                </a:lnTo>
                <a:lnTo>
                  <a:pt x="17575" y="877"/>
                </a:lnTo>
                <a:lnTo>
                  <a:pt x="17718" y="848"/>
                </a:lnTo>
                <a:lnTo>
                  <a:pt x="17789" y="834"/>
                </a:lnTo>
                <a:lnTo>
                  <a:pt x="17865" y="819"/>
                </a:lnTo>
                <a:lnTo>
                  <a:pt x="17882" y="819"/>
                </a:lnTo>
                <a:lnTo>
                  <a:pt x="18018" y="805"/>
                </a:lnTo>
                <a:lnTo>
                  <a:pt x="18158" y="801"/>
                </a:lnTo>
                <a:lnTo>
                  <a:pt x="18247" y="801"/>
                </a:lnTo>
                <a:lnTo>
                  <a:pt x="18358" y="808"/>
                </a:lnTo>
                <a:lnTo>
                  <a:pt x="18462" y="815"/>
                </a:lnTo>
                <a:lnTo>
                  <a:pt x="18380" y="808"/>
                </a:lnTo>
                <a:lnTo>
                  <a:pt x="18416" y="663"/>
                </a:lnTo>
                <a:lnTo>
                  <a:pt x="18666" y="0"/>
                </a:lnTo>
                <a:close/>
              </a:path>
            </a:pathLst>
          </a:custGeom>
          <a:solidFill>
            <a:srgbClr val="FFFFFF"/>
          </a:solidFill>
          <a:ln w="12700">
            <a:miter lim="400000"/>
          </a:ln>
        </p:spPr>
        <p:txBody>
          <a:bodyPr lIns="45718" tIns="45718" rIns="45718" bIns="45718" anchor="ctr"/>
          <a:lstStyle/>
          <a:p>
            <a:pPr algn="ctr">
              <a:defRPr>
                <a:solidFill>
                  <a:srgbClr val="FFFFFF"/>
                </a:solidFill>
              </a:defRPr>
            </a:pPr>
            <a:endParaRPr/>
          </a:p>
        </p:txBody>
      </p:sp>
    </p:spTree>
    <p:extLst>
      <p:ext uri="{BB962C8B-B14F-4D97-AF65-F5344CB8AC3E}">
        <p14:creationId xmlns:p14="http://schemas.microsoft.com/office/powerpoint/2010/main" val="2505021798"/>
      </p:ext>
    </p:extLst>
  </p:cSld>
  <p:clrMapOvr>
    <a:masterClrMapping/>
  </p:clrMapOvr>
  <p:transition spd="med" advTm="1167"/>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文本框 32"/>
          <p:cNvSpPr txBox="1"/>
          <p:nvPr/>
        </p:nvSpPr>
        <p:spPr>
          <a:xfrm>
            <a:off x="525780" y="235645"/>
            <a:ext cx="1195705" cy="184666"/>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0" tIns="0" rIns="0" bIns="0" numCol="1" spcCol="38100" rtlCol="0" anchor="t" forceAA="0">
            <a:spAutoFit/>
          </a:bodyPr>
          <a:lstStyle/>
          <a:p>
            <a:pPr marL="0" marR="0" indent="0" algn="l" defTabSz="914400" rtl="0" fontAlgn="auto" latinLnBrk="0" hangingPunct="0">
              <a:lnSpc>
                <a:spcPct val="100000"/>
              </a:lnSpc>
              <a:spcBef>
                <a:spcPts val="0"/>
              </a:spcBef>
              <a:spcAft>
                <a:spcPts val="0"/>
              </a:spcAft>
              <a:buClrTx/>
              <a:buSzTx/>
              <a:buFontTx/>
              <a:buNone/>
            </a:pPr>
            <a:r>
              <a:rPr lang="zh-CN" altLang="en-US" sz="1200" dirty="0">
                <a:solidFill>
                  <a:schemeClr val="bg1"/>
                </a:solidFill>
              </a:rPr>
              <a:t>地图设计</a:t>
            </a:r>
            <a:endParaRPr kumimoji="0" lang="zh-CN" altLang="en-US" sz="1200" b="0" i="0" u="none" strike="noStrike" cap="none" spc="0" normalizeH="0" baseline="0" dirty="0">
              <a:ln>
                <a:noFill/>
              </a:ln>
              <a:solidFill>
                <a:schemeClr val="bg1"/>
              </a:solidFill>
              <a:effectLst/>
              <a:uFillTx/>
              <a:latin typeface="+mn-lt"/>
              <a:ea typeface="+mn-ea"/>
              <a:cs typeface="+mn-cs"/>
              <a:sym typeface="Calibri" panose="020F0502020204030204"/>
            </a:endParaRPr>
          </a:p>
        </p:txBody>
      </p:sp>
      <p:pic>
        <p:nvPicPr>
          <p:cNvPr id="34" name="图片 3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782" y="175578"/>
            <a:ext cx="304800" cy="304800"/>
          </a:xfrm>
          <a:prstGeom prst="rect">
            <a:avLst/>
          </a:prstGeom>
        </p:spPr>
      </p:pic>
      <p:pic>
        <p:nvPicPr>
          <p:cNvPr id="2" name="图片 -2147482592"/>
          <p:cNvPicPr>
            <a:picLocks noChangeAspect="1"/>
          </p:cNvPicPr>
          <p:nvPr/>
        </p:nvPicPr>
        <p:blipFill>
          <a:blip r:embed="rId4"/>
          <a:stretch>
            <a:fillRect/>
          </a:stretch>
        </p:blipFill>
        <p:spPr>
          <a:xfrm>
            <a:off x="1152005" y="1032387"/>
            <a:ext cx="6484648" cy="3315356"/>
          </a:xfrm>
          <a:prstGeom prst="rect">
            <a:avLst/>
          </a:prstGeom>
          <a:noFill/>
          <a:ln w="9525">
            <a:noFill/>
          </a:ln>
        </p:spPr>
      </p:pic>
    </p:spTree>
    <p:custDataLst>
      <p:tags r:id="rId1"/>
    </p:custDataLst>
  </p:cSld>
  <p:clrMapOvr>
    <a:masterClrMapping/>
  </p:clrMapOvr>
  <p:transition spd="med" advTm="43751"/>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anim calcmode="lin" valueType="num">
                                      <p:cBhvr>
                                        <p:cTn id="8" dur="750" fill="hold"/>
                                        <p:tgtEl>
                                          <p:spTgt spid="2"/>
                                        </p:tgtEl>
                                        <p:attrNameLst>
                                          <p:attrName>ppt_x</p:attrName>
                                        </p:attrNameLst>
                                      </p:cBhvr>
                                      <p:tavLst>
                                        <p:tav tm="0">
                                          <p:val>
                                            <p:strVal val="#ppt_x"/>
                                          </p:val>
                                        </p:tav>
                                        <p:tav tm="100000">
                                          <p:val>
                                            <p:strVal val="#ppt_x"/>
                                          </p:val>
                                        </p:tav>
                                      </p:tavLst>
                                    </p:anim>
                                    <p:anim calcmode="lin" valueType="num">
                                      <p:cBhvr>
                                        <p:cTn id="9" dur="75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0" y="664081"/>
            <a:ext cx="1412691" cy="27686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0" tIns="0" rIns="0" bIns="0" numCol="1" spcCol="38100" rtlCol="0" anchor="t" forceAA="0">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dirty="0"/>
              <a:t>1</a:t>
            </a:r>
            <a:r>
              <a:rPr kumimoji="0" lang="en-US" altLang="zh-CN" sz="1800" b="0" i="0" u="none" strike="noStrike" cap="none" spc="0" normalizeH="0" baseline="0" dirty="0">
                <a:ln>
                  <a:noFill/>
                </a:ln>
                <a:solidFill>
                  <a:srgbClr val="000000"/>
                </a:solidFill>
                <a:effectLst/>
                <a:uFillTx/>
                <a:latin typeface="+mn-lt"/>
                <a:ea typeface="+mn-ea"/>
                <a:cs typeface="+mn-cs"/>
                <a:sym typeface="Calibri" panose="020F0502020204030204"/>
              </a:rPr>
              <a:t>.</a:t>
            </a:r>
            <a:r>
              <a:rPr kumimoji="0" lang="zh-CN" altLang="en-US" sz="1800" b="0" i="0" u="none" strike="noStrike" cap="none" spc="0" normalizeH="0" baseline="0" dirty="0">
                <a:ln>
                  <a:noFill/>
                </a:ln>
                <a:solidFill>
                  <a:srgbClr val="000000"/>
                </a:solidFill>
                <a:effectLst/>
                <a:uFillTx/>
                <a:latin typeface="+mn-lt"/>
                <a:ea typeface="+mn-ea"/>
                <a:cs typeface="+mn-cs"/>
                <a:sym typeface="Calibri" panose="020F0502020204030204"/>
              </a:rPr>
              <a:t>地图的导入</a:t>
            </a:r>
          </a:p>
        </p:txBody>
      </p:sp>
      <p:pic>
        <p:nvPicPr>
          <p:cNvPr id="5" name="图片 -2147482602"/>
          <p:cNvPicPr>
            <a:picLocks noChangeAspect="1"/>
          </p:cNvPicPr>
          <p:nvPr/>
        </p:nvPicPr>
        <p:blipFill>
          <a:blip r:embed="rId2"/>
          <a:stretch>
            <a:fillRect/>
          </a:stretch>
        </p:blipFill>
        <p:spPr>
          <a:xfrm>
            <a:off x="288290" y="1341438"/>
            <a:ext cx="2660650" cy="2783205"/>
          </a:xfrm>
          <a:prstGeom prst="rect">
            <a:avLst/>
          </a:prstGeom>
          <a:noFill/>
          <a:ln w="9525">
            <a:noFill/>
          </a:ln>
        </p:spPr>
      </p:pic>
      <p:sp>
        <p:nvSpPr>
          <p:cNvPr id="4" name="文本框 3"/>
          <p:cNvSpPr txBox="1"/>
          <p:nvPr/>
        </p:nvSpPr>
        <p:spPr>
          <a:xfrm>
            <a:off x="636905" y="4330700"/>
            <a:ext cx="2242820" cy="27686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0" tIns="0" rIns="0" bIns="0" numCol="1" spcCol="38100" rtlCol="0" anchor="t" forceAA="0">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n-lt"/>
              <a:ea typeface="+mn-ea"/>
              <a:cs typeface="+mn-cs"/>
              <a:sym typeface="Calibri" panose="020F0502020204030204"/>
            </a:endParaRPr>
          </a:p>
        </p:txBody>
      </p:sp>
      <p:sp>
        <p:nvSpPr>
          <p:cNvPr id="6" name="文本框 5"/>
          <p:cNvSpPr txBox="1"/>
          <p:nvPr/>
        </p:nvSpPr>
        <p:spPr>
          <a:xfrm>
            <a:off x="913765" y="4207510"/>
            <a:ext cx="1920240" cy="21526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0" tIns="0" rIns="0" bIns="0" numCol="1" spcCol="38100" rtlCol="0" anchor="t" forceAA="0">
            <a:spAutoFit/>
          </a:bodyPr>
          <a:lstStyle/>
          <a:p>
            <a:pPr marL="0" marR="0" indent="0" algn="l" defTabSz="914400" rtl="0" fontAlgn="auto" latinLnBrk="0" hangingPunct="0">
              <a:lnSpc>
                <a:spcPct val="100000"/>
              </a:lnSpc>
              <a:spcBef>
                <a:spcPts val="0"/>
              </a:spcBef>
              <a:spcAft>
                <a:spcPts val="0"/>
              </a:spcAft>
              <a:buClrTx/>
              <a:buSzTx/>
              <a:buFontTx/>
              <a:buNone/>
            </a:pPr>
            <a:r>
              <a:rPr kumimoji="0" lang="zh-CN" altLang="en-US" sz="1400" b="1" i="1" u="none" strike="noStrike" cap="none" spc="0" normalizeH="0" baseline="0">
                <a:ln>
                  <a:noFill/>
                </a:ln>
                <a:solidFill>
                  <a:srgbClr val="000000"/>
                </a:solidFill>
                <a:effectLst/>
                <a:uFillTx/>
                <a:latin typeface="+mn-lt"/>
                <a:ea typeface="+mn-ea"/>
                <a:cs typeface="+mn-cs"/>
                <a:sym typeface="Calibri" panose="020F0502020204030204"/>
              </a:rPr>
              <a:t>地图导入流程图</a:t>
            </a:r>
          </a:p>
        </p:txBody>
      </p:sp>
      <p:sp>
        <p:nvSpPr>
          <p:cNvPr id="7" name="文本框 6"/>
          <p:cNvSpPr txBox="1"/>
          <p:nvPr/>
        </p:nvSpPr>
        <p:spPr>
          <a:xfrm>
            <a:off x="3594735" y="1487170"/>
            <a:ext cx="5266055" cy="249301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0" tIns="0" rIns="0" bIns="0" numCol="1" spcCol="38100" rtlCol="0" anchor="t" forceAA="0">
            <a:spAutoFit/>
          </a:bodyPr>
          <a:lstStyle/>
          <a:p>
            <a:pPr marL="0" marR="0" indent="0" algn="l" defTabSz="914400" rtl="0" fontAlgn="auto" latinLnBrk="0" hangingPunct="0">
              <a:lnSpc>
                <a:spcPct val="100000"/>
              </a:lnSpc>
              <a:spcBef>
                <a:spcPts val="0"/>
              </a:spcBef>
              <a:spcAft>
                <a:spcPts val="0"/>
              </a:spcAft>
              <a:buClrTx/>
              <a:buSzTx/>
              <a:buFontTx/>
              <a:buNone/>
            </a:pPr>
            <a:r>
              <a:rPr kumimoji="0" lang="zh-CN" altLang="en-US" sz="1800" b="0" i="0" u="none" strike="noStrike" cap="none" spc="0" normalizeH="0" baseline="0" dirty="0">
                <a:ln>
                  <a:noFill/>
                </a:ln>
                <a:solidFill>
                  <a:srgbClr val="000000"/>
                </a:solidFill>
                <a:effectLst/>
                <a:uFillTx/>
                <a:latin typeface="+mn-lt"/>
                <a:ea typeface="+mn-ea"/>
                <a:cs typeface="+mn-cs"/>
                <a:sym typeface="Calibri" panose="020F0502020204030204"/>
              </a:rPr>
              <a:t>①首先将下载好的Android地图SDK添加到库中，在全局页面中指定开发密钥并添加百度地图权限（从百度地图开发平台导入）。</a:t>
            </a:r>
          </a:p>
          <a:p>
            <a:pPr marL="0" marR="0" indent="0" algn="l" defTabSz="914400" rtl="0" fontAlgn="auto" latinLnBrk="0" hangingPunct="0">
              <a:lnSpc>
                <a:spcPct val="100000"/>
              </a:lnSpc>
              <a:spcBef>
                <a:spcPts val="0"/>
              </a:spcBef>
              <a:spcAft>
                <a:spcPts val="0"/>
              </a:spcAft>
              <a:buClrTx/>
              <a:buSzTx/>
              <a:buFontTx/>
              <a:buNone/>
            </a:pPr>
            <a:r>
              <a:rPr kumimoji="0" lang="zh-CN" altLang="en-US" sz="1800" b="0" i="0" u="none" strike="noStrike" cap="none" spc="0" normalizeH="0" baseline="0" dirty="0">
                <a:ln>
                  <a:noFill/>
                </a:ln>
                <a:solidFill>
                  <a:srgbClr val="000000"/>
                </a:solidFill>
                <a:effectLst/>
                <a:uFillTx/>
                <a:latin typeface="+mn-lt"/>
                <a:ea typeface="+mn-ea"/>
                <a:cs typeface="+mn-cs"/>
                <a:sym typeface="Calibri" panose="020F0502020204030204"/>
              </a:rPr>
              <a:t>②接下来需要在布局页面中添加百度地图组件。然后在onCreate方法下初始化地图SDK（用getApplicationContext方法获取）。</a:t>
            </a:r>
          </a:p>
          <a:p>
            <a:pPr marL="0" marR="0" indent="0" algn="l" defTabSz="914400" rtl="0" fontAlgn="auto" latinLnBrk="0" hangingPunct="0">
              <a:lnSpc>
                <a:spcPct val="100000"/>
              </a:lnSpc>
              <a:spcBef>
                <a:spcPts val="0"/>
              </a:spcBef>
              <a:spcAft>
                <a:spcPts val="0"/>
              </a:spcAft>
              <a:buClrTx/>
              <a:buSzTx/>
              <a:buFontTx/>
              <a:buNone/>
            </a:pPr>
            <a:r>
              <a:rPr kumimoji="0" lang="zh-CN" altLang="en-US" sz="1800" b="0" i="0" u="none" strike="noStrike" cap="none" spc="0" normalizeH="0" baseline="0" dirty="0">
                <a:ln>
                  <a:noFill/>
                </a:ln>
                <a:solidFill>
                  <a:srgbClr val="000000"/>
                </a:solidFill>
                <a:effectLst/>
                <a:uFillTx/>
                <a:latin typeface="+mn-lt"/>
                <a:ea typeface="+mn-ea"/>
                <a:cs typeface="+mn-cs"/>
                <a:sym typeface="Calibri" panose="020F0502020204030204"/>
              </a:rPr>
              <a:t>③接下来需要声明和获取地图组件。</a:t>
            </a:r>
          </a:p>
          <a:p>
            <a:pPr marL="0" marR="0" indent="0" algn="l" defTabSz="914400" rtl="0" fontAlgn="auto" latinLnBrk="0" hangingPunct="0">
              <a:lnSpc>
                <a:spcPct val="100000"/>
              </a:lnSpc>
              <a:spcBef>
                <a:spcPts val="0"/>
              </a:spcBef>
              <a:spcAft>
                <a:spcPts val="0"/>
              </a:spcAft>
              <a:buClrTx/>
              <a:buSzTx/>
              <a:buFontTx/>
              <a:buNone/>
            </a:pPr>
            <a:r>
              <a:rPr kumimoji="0" lang="zh-CN" altLang="en-US" sz="1800" b="0" i="0" u="none" strike="noStrike" cap="none" spc="0" normalizeH="0" baseline="0" dirty="0">
                <a:ln>
                  <a:noFill/>
                </a:ln>
                <a:solidFill>
                  <a:srgbClr val="000000"/>
                </a:solidFill>
                <a:effectLst/>
                <a:uFillTx/>
                <a:latin typeface="+mn-lt"/>
                <a:ea typeface="+mn-ea"/>
                <a:cs typeface="+mn-cs"/>
                <a:sym typeface="Calibri" panose="020F0502020204030204"/>
              </a:rPr>
              <a:t>④最后需要在生命周期方法中管理地图的生命周期（调用地图组件的各种方法）。</a:t>
            </a:r>
          </a:p>
        </p:txBody>
      </p:sp>
      <p:sp>
        <p:nvSpPr>
          <p:cNvPr id="11" name="文本框 10">
            <a:extLst>
              <a:ext uri="{FF2B5EF4-FFF2-40B4-BE49-F238E27FC236}">
                <a16:creationId xmlns:a16="http://schemas.microsoft.com/office/drawing/2014/main" id="{FBF50F10-3B40-4C62-8EF5-E1A20923CF15}"/>
              </a:ext>
            </a:extLst>
          </p:cNvPr>
          <p:cNvSpPr txBox="1"/>
          <p:nvPr/>
        </p:nvSpPr>
        <p:spPr>
          <a:xfrm>
            <a:off x="525780" y="235645"/>
            <a:ext cx="1195705" cy="184666"/>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0" tIns="0" rIns="0" bIns="0" numCol="1" spcCol="38100" rtlCol="0" anchor="t" forceAA="0">
            <a:spAutoFit/>
          </a:bodyPr>
          <a:lstStyle/>
          <a:p>
            <a:pPr marL="0" marR="0" indent="0" algn="l" defTabSz="914400" rtl="0" fontAlgn="auto" latinLnBrk="0" hangingPunct="0">
              <a:lnSpc>
                <a:spcPct val="100000"/>
              </a:lnSpc>
              <a:spcBef>
                <a:spcPts val="0"/>
              </a:spcBef>
              <a:spcAft>
                <a:spcPts val="0"/>
              </a:spcAft>
              <a:buClrTx/>
              <a:buSzTx/>
              <a:buFontTx/>
              <a:buNone/>
            </a:pPr>
            <a:r>
              <a:rPr lang="zh-CN" altLang="en-US" sz="1200" dirty="0">
                <a:solidFill>
                  <a:schemeClr val="bg1"/>
                </a:solidFill>
              </a:rPr>
              <a:t>地图设计</a:t>
            </a:r>
            <a:endParaRPr kumimoji="0" lang="zh-CN" altLang="en-US" sz="1200" b="0" i="0" u="none" strike="noStrike" cap="none" spc="0" normalizeH="0" baseline="0" dirty="0">
              <a:ln>
                <a:noFill/>
              </a:ln>
              <a:solidFill>
                <a:schemeClr val="bg1"/>
              </a:solidFill>
              <a:effectLst/>
              <a:uFillTx/>
              <a:latin typeface="+mn-lt"/>
              <a:ea typeface="+mn-ea"/>
              <a:cs typeface="+mn-cs"/>
              <a:sym typeface="Calibri" panose="020F0502020204030204"/>
            </a:endParaRPr>
          </a:p>
        </p:txBody>
      </p:sp>
      <p:pic>
        <p:nvPicPr>
          <p:cNvPr id="12" name="图片 11">
            <a:extLst>
              <a:ext uri="{FF2B5EF4-FFF2-40B4-BE49-F238E27FC236}">
                <a16:creationId xmlns:a16="http://schemas.microsoft.com/office/drawing/2014/main" id="{6AE3F5C1-059A-4E37-BC4E-609FA086A9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782" y="175578"/>
            <a:ext cx="304800" cy="304800"/>
          </a:xfrm>
          <a:prstGeom prst="rect">
            <a:avLst/>
          </a:prstGeom>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grpId="0"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barn(inVertical)">
                                      <p:cBhvr>
                                        <p:cTn id="1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P spid="7"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49847" y="703451"/>
            <a:ext cx="2371725" cy="27686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0" tIns="0" rIns="0" bIns="0" numCol="1" spcCol="38100" rtlCol="0" anchor="t" forceAA="0">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dirty="0"/>
              <a:t>2</a:t>
            </a:r>
            <a:r>
              <a:rPr kumimoji="0" lang="en-US" altLang="zh-CN" sz="1800" b="0" i="0" u="none" strike="noStrike" cap="none" spc="0" normalizeH="0" baseline="0" dirty="0">
                <a:ln>
                  <a:noFill/>
                </a:ln>
                <a:solidFill>
                  <a:srgbClr val="000000"/>
                </a:solidFill>
                <a:effectLst/>
                <a:uFillTx/>
                <a:latin typeface="+mn-lt"/>
                <a:ea typeface="+mn-ea"/>
                <a:cs typeface="+mn-cs"/>
                <a:sym typeface="Calibri" panose="020F0502020204030204"/>
              </a:rPr>
              <a:t>.</a:t>
            </a:r>
            <a:r>
              <a:rPr kumimoji="0" lang="zh-CN" altLang="en-US" sz="1800" b="0" i="0" u="none" strike="noStrike" cap="none" spc="0" normalizeH="0" baseline="0" dirty="0">
                <a:ln>
                  <a:noFill/>
                </a:ln>
                <a:solidFill>
                  <a:srgbClr val="000000"/>
                </a:solidFill>
                <a:effectLst/>
                <a:uFillTx/>
                <a:latin typeface="+mn-lt"/>
                <a:ea typeface="+mn-ea"/>
                <a:cs typeface="+mn-cs"/>
                <a:sym typeface="Calibri" panose="020F0502020204030204"/>
              </a:rPr>
              <a:t>定位功能的实现</a:t>
            </a:r>
          </a:p>
        </p:txBody>
      </p:sp>
      <p:pic>
        <p:nvPicPr>
          <p:cNvPr id="6" name="图片 -2147482599"/>
          <p:cNvPicPr>
            <a:picLocks noChangeAspect="1"/>
          </p:cNvPicPr>
          <p:nvPr/>
        </p:nvPicPr>
        <p:blipFill>
          <a:blip r:embed="rId2"/>
          <a:stretch>
            <a:fillRect/>
          </a:stretch>
        </p:blipFill>
        <p:spPr>
          <a:xfrm>
            <a:off x="503555" y="1420178"/>
            <a:ext cx="2581910" cy="2689225"/>
          </a:xfrm>
          <a:prstGeom prst="rect">
            <a:avLst/>
          </a:prstGeom>
          <a:noFill/>
          <a:ln w="9525">
            <a:noFill/>
          </a:ln>
        </p:spPr>
      </p:pic>
      <p:sp>
        <p:nvSpPr>
          <p:cNvPr id="4" name="文本框 3"/>
          <p:cNvSpPr txBox="1"/>
          <p:nvPr/>
        </p:nvSpPr>
        <p:spPr>
          <a:xfrm>
            <a:off x="1235710" y="4201795"/>
            <a:ext cx="1965960" cy="21526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0" tIns="0" rIns="0" bIns="0" numCol="1" spcCol="38100" rtlCol="0" anchor="t" forceAA="0">
            <a:spAutoFit/>
          </a:bodyPr>
          <a:lstStyle/>
          <a:p>
            <a:pPr marL="0" marR="0" indent="0" algn="l" defTabSz="914400" rtl="0" fontAlgn="auto" latinLnBrk="0" hangingPunct="0">
              <a:lnSpc>
                <a:spcPct val="100000"/>
              </a:lnSpc>
              <a:spcBef>
                <a:spcPts val="0"/>
              </a:spcBef>
              <a:spcAft>
                <a:spcPts val="0"/>
              </a:spcAft>
              <a:buClrTx/>
              <a:buSzTx/>
              <a:buFontTx/>
              <a:buNone/>
            </a:pPr>
            <a:r>
              <a:rPr kumimoji="0" lang="zh-CN" altLang="en-US" sz="1400" b="1" i="1" u="none" strike="noStrike" cap="none" spc="0" normalizeH="0" baseline="0">
                <a:ln>
                  <a:noFill/>
                </a:ln>
                <a:solidFill>
                  <a:srgbClr val="000000"/>
                </a:solidFill>
                <a:effectLst/>
                <a:uFillTx/>
                <a:latin typeface="+mn-lt"/>
                <a:ea typeface="+mn-ea"/>
                <a:cs typeface="+mn-cs"/>
                <a:sym typeface="Calibri" panose="020F0502020204030204"/>
              </a:rPr>
              <a:t>定位流程图</a:t>
            </a:r>
          </a:p>
        </p:txBody>
      </p:sp>
      <p:sp>
        <p:nvSpPr>
          <p:cNvPr id="5" name="文本框 4"/>
          <p:cNvSpPr txBox="1"/>
          <p:nvPr/>
        </p:nvSpPr>
        <p:spPr>
          <a:xfrm>
            <a:off x="3524885" y="1036955"/>
            <a:ext cx="5085080" cy="369316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0" tIns="0" rIns="0" bIns="0" numCol="1" spcCol="38100" rtlCol="0" anchor="t" forceAA="0">
            <a:spAutoFit/>
          </a:bodyPr>
          <a:lstStyle/>
          <a:p>
            <a:pPr marL="0" marR="0" indent="0" algn="l" defTabSz="914400" rtl="0" fontAlgn="auto" latinLnBrk="0" hangingPunct="0">
              <a:lnSpc>
                <a:spcPct val="100000"/>
              </a:lnSpc>
              <a:spcBef>
                <a:spcPts val="0"/>
              </a:spcBef>
              <a:spcAft>
                <a:spcPts val="0"/>
              </a:spcAft>
              <a:buClrTx/>
              <a:buSzTx/>
              <a:buFontTx/>
              <a:buNone/>
            </a:pPr>
            <a:r>
              <a:rPr kumimoji="0" lang="zh-CN" altLang="en-US" sz="1600" b="0" i="0" u="none" strike="noStrike" cap="none" spc="0" normalizeH="0" baseline="0" dirty="0">
                <a:ln>
                  <a:noFill/>
                </a:ln>
                <a:solidFill>
                  <a:srgbClr val="000000"/>
                </a:solidFill>
                <a:effectLst/>
                <a:uFillTx/>
                <a:latin typeface="+mn-lt"/>
                <a:ea typeface="+mn-ea"/>
                <a:cs typeface="+mn-cs"/>
                <a:sym typeface="Calibri" panose="020F0502020204030204"/>
              </a:rPr>
              <a:t>①首先用 getSystemService方法获取系统的LocationManager对象。</a:t>
            </a:r>
          </a:p>
          <a:p>
            <a:pPr marL="0" marR="0" indent="0" algn="l" defTabSz="914400" rtl="0" fontAlgn="auto" latinLnBrk="0" hangingPunct="0">
              <a:lnSpc>
                <a:spcPct val="100000"/>
              </a:lnSpc>
              <a:spcBef>
                <a:spcPts val="0"/>
              </a:spcBef>
              <a:spcAft>
                <a:spcPts val="0"/>
              </a:spcAft>
              <a:buClrTx/>
              <a:buSzTx/>
              <a:buFontTx/>
              <a:buNone/>
            </a:pPr>
            <a:r>
              <a:rPr kumimoji="0" lang="zh-CN" altLang="en-US" sz="1600" b="0" i="0" u="none" strike="noStrike" cap="none" spc="0" normalizeH="0" baseline="0" dirty="0">
                <a:ln>
                  <a:noFill/>
                </a:ln>
                <a:solidFill>
                  <a:srgbClr val="000000"/>
                </a:solidFill>
                <a:effectLst/>
                <a:uFillTx/>
                <a:latin typeface="+mn-lt"/>
                <a:ea typeface="+mn-ea"/>
                <a:cs typeface="+mn-cs"/>
                <a:sym typeface="Calibri" panose="020F0502020204030204"/>
              </a:rPr>
              <a:t>②然后调用LocationManager对象的LocationUpdates方法注册监听器，用于实现每隔一秒钟获取一次定位信息并将最新的定位信息传递给创建的locationUpdates方法当中，如果location定位信息不为空，则保存到LatLng对象中（获取用户当前的经纬度），之后通过日志输出经纬度的值；若location定位信息为空，则通过日志输出没有获取到GPS信息。</a:t>
            </a:r>
          </a:p>
          <a:p>
            <a:pPr marL="0" marR="0" indent="0" algn="l" defTabSz="914400" rtl="0" fontAlgn="auto" latinLnBrk="0" hangingPunct="0">
              <a:lnSpc>
                <a:spcPct val="100000"/>
              </a:lnSpc>
              <a:spcBef>
                <a:spcPts val="0"/>
              </a:spcBef>
              <a:spcAft>
                <a:spcPts val="0"/>
              </a:spcAft>
              <a:buClrTx/>
              <a:buSzTx/>
              <a:buFontTx/>
              <a:buNone/>
            </a:pPr>
            <a:r>
              <a:rPr kumimoji="0" lang="zh-CN" altLang="en-US" sz="1600" b="0" i="0" u="none" strike="noStrike" cap="none" spc="0" normalizeH="0" baseline="0" dirty="0">
                <a:ln>
                  <a:noFill/>
                </a:ln>
                <a:solidFill>
                  <a:srgbClr val="000000"/>
                </a:solidFill>
                <a:effectLst/>
                <a:uFillTx/>
                <a:latin typeface="+mn-lt"/>
                <a:ea typeface="+mn-ea"/>
                <a:cs typeface="+mn-cs"/>
                <a:sym typeface="Calibri" panose="020F0502020204030204"/>
              </a:rPr>
              <a:t>③接下来需要构造定位数据，设置方向信息（direction方法）、经度坐标（getLongitude方法获取）和纬度坐标（getLatitude方法获取）。</a:t>
            </a:r>
          </a:p>
          <a:p>
            <a:pPr marL="0" marR="0" indent="0" algn="l" defTabSz="914400" rtl="0" fontAlgn="auto" latinLnBrk="0" hangingPunct="0">
              <a:lnSpc>
                <a:spcPct val="100000"/>
              </a:lnSpc>
              <a:spcBef>
                <a:spcPts val="0"/>
              </a:spcBef>
              <a:spcAft>
                <a:spcPts val="0"/>
              </a:spcAft>
              <a:buClrTx/>
              <a:buSzTx/>
              <a:buFontTx/>
              <a:buNone/>
            </a:pPr>
            <a:r>
              <a:rPr kumimoji="0" lang="zh-CN" altLang="en-US" sz="1600" b="0" i="0" u="none" strike="noStrike" cap="none" spc="0" normalizeH="0" baseline="0" dirty="0">
                <a:ln>
                  <a:noFill/>
                </a:ln>
                <a:solidFill>
                  <a:srgbClr val="000000"/>
                </a:solidFill>
                <a:effectLst/>
                <a:uFillTx/>
                <a:latin typeface="+mn-lt"/>
                <a:ea typeface="+mn-ea"/>
                <a:cs typeface="+mn-cs"/>
                <a:sym typeface="Calibri" panose="020F0502020204030204"/>
              </a:rPr>
              <a:t>④然后需要设置定位数据和模式，并在地图生命周期的onStart方法中开启定位图层，onStop方法中停止定位图层。</a:t>
            </a:r>
          </a:p>
        </p:txBody>
      </p:sp>
      <p:sp>
        <p:nvSpPr>
          <p:cNvPr id="10" name="文本框 9">
            <a:extLst>
              <a:ext uri="{FF2B5EF4-FFF2-40B4-BE49-F238E27FC236}">
                <a16:creationId xmlns:a16="http://schemas.microsoft.com/office/drawing/2014/main" id="{663B0FB1-2E17-42E6-B6F4-F6F0EB455141}"/>
              </a:ext>
            </a:extLst>
          </p:cNvPr>
          <p:cNvSpPr txBox="1"/>
          <p:nvPr/>
        </p:nvSpPr>
        <p:spPr>
          <a:xfrm>
            <a:off x="525780" y="235645"/>
            <a:ext cx="1195705" cy="184666"/>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0" tIns="0" rIns="0" bIns="0" numCol="1" spcCol="38100" rtlCol="0" anchor="t" forceAA="0">
            <a:spAutoFit/>
          </a:bodyPr>
          <a:lstStyle/>
          <a:p>
            <a:pPr marL="0" marR="0" indent="0" algn="l" defTabSz="914400" rtl="0" fontAlgn="auto" latinLnBrk="0" hangingPunct="0">
              <a:lnSpc>
                <a:spcPct val="100000"/>
              </a:lnSpc>
              <a:spcBef>
                <a:spcPts val="0"/>
              </a:spcBef>
              <a:spcAft>
                <a:spcPts val="0"/>
              </a:spcAft>
              <a:buClrTx/>
              <a:buSzTx/>
              <a:buFontTx/>
              <a:buNone/>
            </a:pPr>
            <a:r>
              <a:rPr lang="zh-CN" altLang="en-US" sz="1200" dirty="0">
                <a:solidFill>
                  <a:schemeClr val="bg1"/>
                </a:solidFill>
              </a:rPr>
              <a:t>地图设计</a:t>
            </a:r>
            <a:endParaRPr kumimoji="0" lang="zh-CN" altLang="en-US" sz="1200" b="0" i="0" u="none" strike="noStrike" cap="none" spc="0" normalizeH="0" baseline="0" dirty="0">
              <a:ln>
                <a:noFill/>
              </a:ln>
              <a:solidFill>
                <a:schemeClr val="bg1"/>
              </a:solidFill>
              <a:effectLst/>
              <a:uFillTx/>
              <a:latin typeface="+mn-lt"/>
              <a:ea typeface="+mn-ea"/>
              <a:cs typeface="+mn-cs"/>
              <a:sym typeface="Calibri" panose="020F0502020204030204"/>
            </a:endParaRPr>
          </a:p>
        </p:txBody>
      </p:sp>
      <p:pic>
        <p:nvPicPr>
          <p:cNvPr id="11" name="图片 10">
            <a:extLst>
              <a:ext uri="{FF2B5EF4-FFF2-40B4-BE49-F238E27FC236}">
                <a16:creationId xmlns:a16="http://schemas.microsoft.com/office/drawing/2014/main" id="{E17DE3FC-385E-40B7-A116-1D31498E44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782" y="175578"/>
            <a:ext cx="304800" cy="304800"/>
          </a:xfrm>
          <a:prstGeom prst="rect">
            <a:avLst/>
          </a:prstGeom>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grpId="0" nodeType="click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barn(inVertical)">
                                      <p:cBhvr>
                                        <p:cTn id="1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5" name="图片 1" descr="图片 1"/>
          <p:cNvPicPr>
            <a:picLocks noChangeAspect="1"/>
          </p:cNvPicPr>
          <p:nvPr/>
        </p:nvPicPr>
        <p:blipFill>
          <a:blip r:embed="rId2"/>
          <a:stretch>
            <a:fillRect/>
          </a:stretch>
        </p:blipFill>
        <p:spPr>
          <a:xfrm>
            <a:off x="0" y="0"/>
            <a:ext cx="9252520" cy="5143500"/>
          </a:xfrm>
          <a:prstGeom prst="rect">
            <a:avLst/>
          </a:prstGeom>
          <a:ln w="12700">
            <a:miter lim="400000"/>
            <a:headEnd/>
            <a:tailEnd/>
          </a:ln>
        </p:spPr>
      </p:pic>
      <p:sp>
        <p:nvSpPr>
          <p:cNvPr id="286" name="矩形 5"/>
          <p:cNvSpPr/>
          <p:nvPr/>
        </p:nvSpPr>
        <p:spPr>
          <a:xfrm>
            <a:off x="0" y="2211738"/>
            <a:ext cx="9252520" cy="293179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9034" y="0"/>
                </a:lnTo>
                <a:cubicBezTo>
                  <a:pt x="9034" y="199"/>
                  <a:pt x="9051" y="381"/>
                  <a:pt x="9081" y="539"/>
                </a:cubicBezTo>
                <a:lnTo>
                  <a:pt x="9793" y="4425"/>
                </a:lnTo>
                <a:cubicBezTo>
                  <a:pt x="9821" y="4583"/>
                  <a:pt x="9863" y="4717"/>
                  <a:pt x="9916" y="4814"/>
                </a:cubicBezTo>
                <a:cubicBezTo>
                  <a:pt x="9969" y="4912"/>
                  <a:pt x="10028" y="4956"/>
                  <a:pt x="10085" y="4956"/>
                </a:cubicBezTo>
                <a:lnTo>
                  <a:pt x="11504" y="4956"/>
                </a:lnTo>
                <a:cubicBezTo>
                  <a:pt x="11564" y="4960"/>
                  <a:pt x="11625" y="4916"/>
                  <a:pt x="11680" y="4814"/>
                </a:cubicBezTo>
                <a:cubicBezTo>
                  <a:pt x="11733" y="4717"/>
                  <a:pt x="11774" y="4583"/>
                  <a:pt x="11804" y="4429"/>
                </a:cubicBezTo>
                <a:lnTo>
                  <a:pt x="12512" y="560"/>
                </a:lnTo>
                <a:cubicBezTo>
                  <a:pt x="12544" y="397"/>
                  <a:pt x="12562" y="207"/>
                  <a:pt x="12562" y="0"/>
                </a:cubicBezTo>
                <a:lnTo>
                  <a:pt x="21600" y="0"/>
                </a:lnTo>
                <a:lnTo>
                  <a:pt x="21600" y="21600"/>
                </a:lnTo>
                <a:lnTo>
                  <a:pt x="0" y="21600"/>
                </a:lnTo>
                <a:close/>
              </a:path>
            </a:pathLst>
          </a:custGeom>
          <a:solidFill>
            <a:schemeClr val="accent1">
              <a:alpha val="64000"/>
            </a:schemeClr>
          </a:solidFill>
          <a:ln w="12700">
            <a:miter lim="400000"/>
          </a:ln>
        </p:spPr>
        <p:txBody>
          <a:bodyPr lIns="45718" tIns="45718" rIns="45718" bIns="45718" anchor="ctr"/>
          <a:lstStyle/>
          <a:p>
            <a:pPr algn="ctr">
              <a:defRPr>
                <a:solidFill>
                  <a:srgbClr val="FFFFFF"/>
                </a:solidFill>
              </a:defRPr>
            </a:pPr>
            <a:endParaRPr/>
          </a:p>
        </p:txBody>
      </p:sp>
      <p:sp>
        <p:nvSpPr>
          <p:cNvPr id="287" name="文本框 9"/>
          <p:cNvSpPr txBox="1"/>
          <p:nvPr/>
        </p:nvSpPr>
        <p:spPr>
          <a:xfrm>
            <a:off x="2759709" y="2940049"/>
            <a:ext cx="3625217" cy="1176020"/>
          </a:xfrm>
          <a:prstGeom prst="rect">
            <a:avLst/>
          </a:prstGeom>
          <a:ln w="12700">
            <a:miter lim="400000"/>
          </a:ln>
        </p:spPr>
        <p:txBody>
          <a:bodyPr lIns="34290" tIns="34290" rIns="34290" bIns="34290">
            <a:spAutoFit/>
          </a:bodyPr>
          <a:lstStyle/>
          <a:p>
            <a:pPr lvl="1" algn="ctr">
              <a:defRPr sz="3600" b="1" spc="3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rPr lang="en-US" altLang="zh-CN" dirty="0"/>
              <a:t>APP</a:t>
            </a:r>
            <a:r>
              <a:rPr lang="zh-CN" altLang="en-US" dirty="0"/>
              <a:t>请求与目标追踪</a:t>
            </a:r>
            <a:endParaRPr dirty="0"/>
          </a:p>
        </p:txBody>
      </p:sp>
      <p:sp>
        <p:nvSpPr>
          <p:cNvPr id="288" name="Freeform 5"/>
          <p:cNvSpPr/>
          <p:nvPr/>
        </p:nvSpPr>
        <p:spPr>
          <a:xfrm>
            <a:off x="3955699" y="1607610"/>
            <a:ext cx="1341122" cy="1208256"/>
          </a:xfrm>
          <a:custGeom>
            <a:avLst/>
            <a:gdLst/>
            <a:ahLst/>
            <a:cxnLst>
              <a:cxn ang="0">
                <a:pos x="wd2" y="hd2"/>
              </a:cxn>
              <a:cxn ang="5400000">
                <a:pos x="wd2" y="hd2"/>
              </a:cxn>
              <a:cxn ang="10800000">
                <a:pos x="wd2" y="hd2"/>
              </a:cxn>
              <a:cxn ang="16200000">
                <a:pos x="wd2" y="hd2"/>
              </a:cxn>
            </a:cxnLst>
            <a:rect l="0" t="0" r="r" b="b"/>
            <a:pathLst>
              <a:path w="21600" h="21583" extrusionOk="0">
                <a:moveTo>
                  <a:pt x="16957" y="20435"/>
                </a:moveTo>
                <a:cubicBezTo>
                  <a:pt x="16775" y="20771"/>
                  <a:pt x="16523" y="21062"/>
                  <a:pt x="16200" y="21274"/>
                </a:cubicBezTo>
                <a:cubicBezTo>
                  <a:pt x="15861" y="21495"/>
                  <a:pt x="15491" y="21592"/>
                  <a:pt x="15120" y="21583"/>
                </a:cubicBezTo>
                <a:lnTo>
                  <a:pt x="6433" y="21583"/>
                </a:lnTo>
                <a:cubicBezTo>
                  <a:pt x="6086" y="21583"/>
                  <a:pt x="5723" y="21486"/>
                  <a:pt x="5400" y="21274"/>
                </a:cubicBezTo>
                <a:cubicBezTo>
                  <a:pt x="5077" y="21062"/>
                  <a:pt x="4817" y="20771"/>
                  <a:pt x="4643" y="20426"/>
                </a:cubicBezTo>
                <a:lnTo>
                  <a:pt x="284" y="11966"/>
                </a:lnTo>
                <a:cubicBezTo>
                  <a:pt x="102" y="11622"/>
                  <a:pt x="0" y="11225"/>
                  <a:pt x="0" y="10792"/>
                </a:cubicBezTo>
                <a:cubicBezTo>
                  <a:pt x="0" y="10359"/>
                  <a:pt x="102" y="9962"/>
                  <a:pt x="284" y="9609"/>
                </a:cubicBezTo>
                <a:lnTo>
                  <a:pt x="4627" y="1184"/>
                </a:lnTo>
                <a:cubicBezTo>
                  <a:pt x="4809" y="840"/>
                  <a:pt x="5069" y="531"/>
                  <a:pt x="5400" y="319"/>
                </a:cubicBezTo>
                <a:cubicBezTo>
                  <a:pt x="5707" y="116"/>
                  <a:pt x="6046" y="10"/>
                  <a:pt x="6385" y="1"/>
                </a:cubicBezTo>
                <a:lnTo>
                  <a:pt x="15104" y="1"/>
                </a:lnTo>
                <a:cubicBezTo>
                  <a:pt x="15475" y="-8"/>
                  <a:pt x="15853" y="89"/>
                  <a:pt x="16200" y="319"/>
                </a:cubicBezTo>
                <a:cubicBezTo>
                  <a:pt x="16523" y="522"/>
                  <a:pt x="16783" y="813"/>
                  <a:pt x="16957" y="1158"/>
                </a:cubicBezTo>
                <a:lnTo>
                  <a:pt x="21300" y="9582"/>
                </a:lnTo>
                <a:cubicBezTo>
                  <a:pt x="21490" y="9935"/>
                  <a:pt x="21600" y="10350"/>
                  <a:pt x="21600" y="10792"/>
                </a:cubicBezTo>
                <a:cubicBezTo>
                  <a:pt x="21600" y="11242"/>
                  <a:pt x="21490" y="11657"/>
                  <a:pt x="21293" y="12011"/>
                </a:cubicBezTo>
                <a:lnTo>
                  <a:pt x="16957" y="20435"/>
                </a:lnTo>
                <a:close/>
              </a:path>
            </a:pathLst>
          </a:custGeom>
          <a:solidFill>
            <a:schemeClr val="accent6"/>
          </a:solidFill>
          <a:ln w="12700">
            <a:miter lim="400000"/>
          </a:ln>
        </p:spPr>
        <p:txBody>
          <a:bodyPr lIns="45718" tIns="45718" rIns="45718" bIns="45718"/>
          <a:lstStyle/>
          <a:p>
            <a:endParaRPr/>
          </a:p>
        </p:txBody>
      </p:sp>
      <p:sp>
        <p:nvSpPr>
          <p:cNvPr id="289" name="KSO_Shape"/>
          <p:cNvSpPr/>
          <p:nvPr/>
        </p:nvSpPr>
        <p:spPr>
          <a:xfrm>
            <a:off x="4243354" y="1834212"/>
            <a:ext cx="765811" cy="749301"/>
          </a:xfrm>
          <a:custGeom>
            <a:avLst/>
            <a:gdLst/>
            <a:ahLst/>
            <a:cxnLst>
              <a:cxn ang="0">
                <a:pos x="wd2" y="hd2"/>
              </a:cxn>
              <a:cxn ang="5400000">
                <a:pos x="wd2" y="hd2"/>
              </a:cxn>
              <a:cxn ang="10800000">
                <a:pos x="wd2" y="hd2"/>
              </a:cxn>
              <a:cxn ang="16200000">
                <a:pos x="wd2" y="hd2"/>
              </a:cxn>
            </a:cxnLst>
            <a:rect l="0" t="0" r="r" b="b"/>
            <a:pathLst>
              <a:path w="21600" h="21600" extrusionOk="0">
                <a:moveTo>
                  <a:pt x="6879" y="15888"/>
                </a:moveTo>
                <a:lnTo>
                  <a:pt x="7153" y="16485"/>
                </a:lnTo>
                <a:lnTo>
                  <a:pt x="7182" y="16511"/>
                </a:lnTo>
                <a:lnTo>
                  <a:pt x="7203" y="16547"/>
                </a:lnTo>
                <a:lnTo>
                  <a:pt x="7236" y="16593"/>
                </a:lnTo>
                <a:lnTo>
                  <a:pt x="7257" y="16640"/>
                </a:lnTo>
                <a:lnTo>
                  <a:pt x="7265" y="16669"/>
                </a:lnTo>
                <a:lnTo>
                  <a:pt x="7272" y="16698"/>
                </a:lnTo>
                <a:lnTo>
                  <a:pt x="7272" y="16755"/>
                </a:lnTo>
                <a:lnTo>
                  <a:pt x="7265" y="16784"/>
                </a:lnTo>
                <a:lnTo>
                  <a:pt x="7254" y="16813"/>
                </a:lnTo>
                <a:lnTo>
                  <a:pt x="7243" y="16827"/>
                </a:lnTo>
                <a:lnTo>
                  <a:pt x="7225" y="16845"/>
                </a:lnTo>
                <a:lnTo>
                  <a:pt x="7203" y="16852"/>
                </a:lnTo>
                <a:lnTo>
                  <a:pt x="7178" y="16856"/>
                </a:lnTo>
                <a:lnTo>
                  <a:pt x="7145" y="16860"/>
                </a:lnTo>
                <a:lnTo>
                  <a:pt x="7117" y="16856"/>
                </a:lnTo>
                <a:lnTo>
                  <a:pt x="7084" y="16852"/>
                </a:lnTo>
                <a:lnTo>
                  <a:pt x="7052" y="16842"/>
                </a:lnTo>
                <a:lnTo>
                  <a:pt x="7016" y="16827"/>
                </a:lnTo>
                <a:lnTo>
                  <a:pt x="6983" y="16813"/>
                </a:lnTo>
                <a:lnTo>
                  <a:pt x="6947" y="16795"/>
                </a:lnTo>
                <a:lnTo>
                  <a:pt x="6915" y="16773"/>
                </a:lnTo>
                <a:lnTo>
                  <a:pt x="6882" y="16748"/>
                </a:lnTo>
                <a:lnTo>
                  <a:pt x="6857" y="16723"/>
                </a:lnTo>
                <a:lnTo>
                  <a:pt x="6832" y="16691"/>
                </a:lnTo>
                <a:lnTo>
                  <a:pt x="6814" y="16662"/>
                </a:lnTo>
                <a:lnTo>
                  <a:pt x="6767" y="16579"/>
                </a:lnTo>
                <a:lnTo>
                  <a:pt x="6738" y="16518"/>
                </a:lnTo>
                <a:lnTo>
                  <a:pt x="6716" y="16471"/>
                </a:lnTo>
                <a:lnTo>
                  <a:pt x="6709" y="16432"/>
                </a:lnTo>
                <a:lnTo>
                  <a:pt x="6709" y="16392"/>
                </a:lnTo>
                <a:lnTo>
                  <a:pt x="6716" y="16352"/>
                </a:lnTo>
                <a:lnTo>
                  <a:pt x="6742" y="16237"/>
                </a:lnTo>
                <a:lnTo>
                  <a:pt x="6749" y="16201"/>
                </a:lnTo>
                <a:lnTo>
                  <a:pt x="6749" y="16183"/>
                </a:lnTo>
                <a:lnTo>
                  <a:pt x="6742" y="16173"/>
                </a:lnTo>
                <a:lnTo>
                  <a:pt x="6734" y="16169"/>
                </a:lnTo>
                <a:lnTo>
                  <a:pt x="6713" y="16169"/>
                </a:lnTo>
                <a:lnTo>
                  <a:pt x="6705" y="16165"/>
                </a:lnTo>
                <a:lnTo>
                  <a:pt x="6702" y="16162"/>
                </a:lnTo>
                <a:lnTo>
                  <a:pt x="6673" y="16090"/>
                </a:lnTo>
                <a:lnTo>
                  <a:pt x="6659" y="16054"/>
                </a:lnTo>
                <a:lnTo>
                  <a:pt x="6655" y="16036"/>
                </a:lnTo>
                <a:lnTo>
                  <a:pt x="6655" y="16021"/>
                </a:lnTo>
                <a:lnTo>
                  <a:pt x="6705" y="15985"/>
                </a:lnTo>
                <a:lnTo>
                  <a:pt x="6752" y="15957"/>
                </a:lnTo>
                <a:lnTo>
                  <a:pt x="6785" y="15935"/>
                </a:lnTo>
                <a:lnTo>
                  <a:pt x="6814" y="15924"/>
                </a:lnTo>
                <a:lnTo>
                  <a:pt x="6853" y="15906"/>
                </a:lnTo>
                <a:lnTo>
                  <a:pt x="6864" y="15906"/>
                </a:lnTo>
                <a:lnTo>
                  <a:pt x="6879" y="15888"/>
                </a:lnTo>
                <a:close/>
                <a:moveTo>
                  <a:pt x="14044" y="15801"/>
                </a:moveTo>
                <a:lnTo>
                  <a:pt x="14238" y="15801"/>
                </a:lnTo>
                <a:lnTo>
                  <a:pt x="14331" y="15809"/>
                </a:lnTo>
                <a:lnTo>
                  <a:pt x="14375" y="15816"/>
                </a:lnTo>
                <a:lnTo>
                  <a:pt x="14410" y="15827"/>
                </a:lnTo>
                <a:lnTo>
                  <a:pt x="14446" y="15837"/>
                </a:lnTo>
                <a:lnTo>
                  <a:pt x="14475" y="15852"/>
                </a:lnTo>
                <a:lnTo>
                  <a:pt x="14504" y="15870"/>
                </a:lnTo>
                <a:lnTo>
                  <a:pt x="14522" y="15888"/>
                </a:lnTo>
                <a:lnTo>
                  <a:pt x="14536" y="15906"/>
                </a:lnTo>
                <a:lnTo>
                  <a:pt x="14543" y="15934"/>
                </a:lnTo>
                <a:lnTo>
                  <a:pt x="14543" y="15960"/>
                </a:lnTo>
                <a:lnTo>
                  <a:pt x="14536" y="15996"/>
                </a:lnTo>
                <a:lnTo>
                  <a:pt x="14522" y="16028"/>
                </a:lnTo>
                <a:lnTo>
                  <a:pt x="14497" y="16071"/>
                </a:lnTo>
                <a:lnTo>
                  <a:pt x="14461" y="16114"/>
                </a:lnTo>
                <a:lnTo>
                  <a:pt x="14418" y="16161"/>
                </a:lnTo>
                <a:lnTo>
                  <a:pt x="14357" y="16219"/>
                </a:lnTo>
                <a:lnTo>
                  <a:pt x="14242" y="16312"/>
                </a:lnTo>
                <a:lnTo>
                  <a:pt x="14188" y="16352"/>
                </a:lnTo>
                <a:lnTo>
                  <a:pt x="14127" y="16384"/>
                </a:lnTo>
                <a:lnTo>
                  <a:pt x="14069" y="16416"/>
                </a:lnTo>
                <a:lnTo>
                  <a:pt x="14008" y="16442"/>
                </a:lnTo>
                <a:lnTo>
                  <a:pt x="13950" y="16460"/>
                </a:lnTo>
                <a:lnTo>
                  <a:pt x="13893" y="16481"/>
                </a:lnTo>
                <a:lnTo>
                  <a:pt x="13832" y="16499"/>
                </a:lnTo>
                <a:lnTo>
                  <a:pt x="13717" y="16521"/>
                </a:lnTo>
                <a:lnTo>
                  <a:pt x="13598" y="16539"/>
                </a:lnTo>
                <a:lnTo>
                  <a:pt x="13480" y="16550"/>
                </a:lnTo>
                <a:lnTo>
                  <a:pt x="13426" y="16557"/>
                </a:lnTo>
                <a:lnTo>
                  <a:pt x="13401" y="16564"/>
                </a:lnTo>
                <a:lnTo>
                  <a:pt x="13390" y="16571"/>
                </a:lnTo>
                <a:lnTo>
                  <a:pt x="13383" y="16575"/>
                </a:lnTo>
                <a:lnTo>
                  <a:pt x="13379" y="16582"/>
                </a:lnTo>
                <a:lnTo>
                  <a:pt x="13379" y="16593"/>
                </a:lnTo>
                <a:lnTo>
                  <a:pt x="13383" y="16607"/>
                </a:lnTo>
                <a:lnTo>
                  <a:pt x="13390" y="16618"/>
                </a:lnTo>
                <a:lnTo>
                  <a:pt x="13390" y="16636"/>
                </a:lnTo>
                <a:lnTo>
                  <a:pt x="13379" y="16643"/>
                </a:lnTo>
                <a:lnTo>
                  <a:pt x="13293" y="16719"/>
                </a:lnTo>
                <a:lnTo>
                  <a:pt x="13239" y="16751"/>
                </a:lnTo>
                <a:lnTo>
                  <a:pt x="13203" y="16773"/>
                </a:lnTo>
                <a:lnTo>
                  <a:pt x="13124" y="16711"/>
                </a:lnTo>
                <a:lnTo>
                  <a:pt x="13063" y="16657"/>
                </a:lnTo>
                <a:lnTo>
                  <a:pt x="13013" y="16614"/>
                </a:lnTo>
                <a:lnTo>
                  <a:pt x="12984" y="16575"/>
                </a:lnTo>
                <a:lnTo>
                  <a:pt x="12962" y="16550"/>
                </a:lnTo>
                <a:lnTo>
                  <a:pt x="12948" y="16532"/>
                </a:lnTo>
                <a:lnTo>
                  <a:pt x="12941" y="16514"/>
                </a:lnTo>
                <a:lnTo>
                  <a:pt x="12908" y="16499"/>
                </a:lnTo>
                <a:lnTo>
                  <a:pt x="13667" y="15837"/>
                </a:lnTo>
                <a:lnTo>
                  <a:pt x="13721" y="15830"/>
                </a:lnTo>
                <a:lnTo>
                  <a:pt x="13857" y="15816"/>
                </a:lnTo>
                <a:lnTo>
                  <a:pt x="13947" y="15809"/>
                </a:lnTo>
                <a:lnTo>
                  <a:pt x="14044" y="15801"/>
                </a:lnTo>
                <a:close/>
                <a:moveTo>
                  <a:pt x="5321" y="14018"/>
                </a:moveTo>
                <a:lnTo>
                  <a:pt x="6275" y="14018"/>
                </a:lnTo>
                <a:lnTo>
                  <a:pt x="6275" y="14226"/>
                </a:lnTo>
                <a:lnTo>
                  <a:pt x="6278" y="14230"/>
                </a:lnTo>
                <a:lnTo>
                  <a:pt x="6296" y="14248"/>
                </a:lnTo>
                <a:lnTo>
                  <a:pt x="6311" y="14252"/>
                </a:lnTo>
                <a:lnTo>
                  <a:pt x="6329" y="14259"/>
                </a:lnTo>
                <a:lnTo>
                  <a:pt x="6361" y="14263"/>
                </a:lnTo>
                <a:lnTo>
                  <a:pt x="6426" y="14263"/>
                </a:lnTo>
                <a:lnTo>
                  <a:pt x="6454" y="14259"/>
                </a:lnTo>
                <a:lnTo>
                  <a:pt x="6476" y="14252"/>
                </a:lnTo>
                <a:lnTo>
                  <a:pt x="6490" y="14248"/>
                </a:lnTo>
                <a:lnTo>
                  <a:pt x="6512" y="14226"/>
                </a:lnTo>
                <a:lnTo>
                  <a:pt x="6512" y="14018"/>
                </a:lnTo>
                <a:lnTo>
                  <a:pt x="7415" y="14018"/>
                </a:lnTo>
                <a:lnTo>
                  <a:pt x="7415" y="15014"/>
                </a:lnTo>
                <a:lnTo>
                  <a:pt x="7412" y="15057"/>
                </a:lnTo>
                <a:lnTo>
                  <a:pt x="7401" y="15094"/>
                </a:lnTo>
                <a:lnTo>
                  <a:pt x="7379" y="15130"/>
                </a:lnTo>
                <a:lnTo>
                  <a:pt x="7358" y="15159"/>
                </a:lnTo>
                <a:lnTo>
                  <a:pt x="7325" y="15189"/>
                </a:lnTo>
                <a:lnTo>
                  <a:pt x="7289" y="15207"/>
                </a:lnTo>
                <a:lnTo>
                  <a:pt x="7250" y="15218"/>
                </a:lnTo>
                <a:lnTo>
                  <a:pt x="7206" y="15221"/>
                </a:lnTo>
                <a:lnTo>
                  <a:pt x="5530" y="15221"/>
                </a:lnTo>
                <a:lnTo>
                  <a:pt x="5487" y="15218"/>
                </a:lnTo>
                <a:lnTo>
                  <a:pt x="5447" y="15207"/>
                </a:lnTo>
                <a:lnTo>
                  <a:pt x="5411" y="15189"/>
                </a:lnTo>
                <a:lnTo>
                  <a:pt x="5382" y="15159"/>
                </a:lnTo>
                <a:lnTo>
                  <a:pt x="5353" y="15130"/>
                </a:lnTo>
                <a:lnTo>
                  <a:pt x="5336" y="15094"/>
                </a:lnTo>
                <a:lnTo>
                  <a:pt x="5325" y="15057"/>
                </a:lnTo>
                <a:lnTo>
                  <a:pt x="5321" y="15014"/>
                </a:lnTo>
                <a:lnTo>
                  <a:pt x="5321" y="14018"/>
                </a:lnTo>
                <a:close/>
                <a:moveTo>
                  <a:pt x="5530" y="13482"/>
                </a:moveTo>
                <a:lnTo>
                  <a:pt x="7206" y="13482"/>
                </a:lnTo>
                <a:lnTo>
                  <a:pt x="7250" y="13485"/>
                </a:lnTo>
                <a:lnTo>
                  <a:pt x="7289" y="13496"/>
                </a:lnTo>
                <a:lnTo>
                  <a:pt x="7325" y="13518"/>
                </a:lnTo>
                <a:lnTo>
                  <a:pt x="7358" y="13543"/>
                </a:lnTo>
                <a:lnTo>
                  <a:pt x="7379" y="13575"/>
                </a:lnTo>
                <a:lnTo>
                  <a:pt x="7401" y="13608"/>
                </a:lnTo>
                <a:lnTo>
                  <a:pt x="7412" y="13647"/>
                </a:lnTo>
                <a:lnTo>
                  <a:pt x="7415" y="13687"/>
                </a:lnTo>
                <a:lnTo>
                  <a:pt x="7415" y="13931"/>
                </a:lnTo>
                <a:lnTo>
                  <a:pt x="5321" y="13931"/>
                </a:lnTo>
                <a:lnTo>
                  <a:pt x="5321" y="13687"/>
                </a:lnTo>
                <a:lnTo>
                  <a:pt x="5325" y="13647"/>
                </a:lnTo>
                <a:lnTo>
                  <a:pt x="5336" y="13608"/>
                </a:lnTo>
                <a:lnTo>
                  <a:pt x="5353" y="13575"/>
                </a:lnTo>
                <a:lnTo>
                  <a:pt x="5382" y="13543"/>
                </a:lnTo>
                <a:lnTo>
                  <a:pt x="5411" y="13518"/>
                </a:lnTo>
                <a:lnTo>
                  <a:pt x="5447" y="13496"/>
                </a:lnTo>
                <a:lnTo>
                  <a:pt x="5487" y="13485"/>
                </a:lnTo>
                <a:lnTo>
                  <a:pt x="5530" y="13482"/>
                </a:lnTo>
                <a:close/>
                <a:moveTo>
                  <a:pt x="6554" y="12612"/>
                </a:moveTo>
                <a:lnTo>
                  <a:pt x="6600" y="12616"/>
                </a:lnTo>
                <a:lnTo>
                  <a:pt x="6614" y="12616"/>
                </a:lnTo>
                <a:lnTo>
                  <a:pt x="6635" y="12623"/>
                </a:lnTo>
                <a:lnTo>
                  <a:pt x="6664" y="12641"/>
                </a:lnTo>
                <a:lnTo>
                  <a:pt x="6688" y="12659"/>
                </a:lnTo>
                <a:lnTo>
                  <a:pt x="6717" y="12689"/>
                </a:lnTo>
                <a:lnTo>
                  <a:pt x="6745" y="12721"/>
                </a:lnTo>
                <a:lnTo>
                  <a:pt x="6773" y="12761"/>
                </a:lnTo>
                <a:lnTo>
                  <a:pt x="6829" y="12849"/>
                </a:lnTo>
                <a:lnTo>
                  <a:pt x="6879" y="12947"/>
                </a:lnTo>
                <a:lnTo>
                  <a:pt x="6921" y="13038"/>
                </a:lnTo>
                <a:lnTo>
                  <a:pt x="6949" y="13126"/>
                </a:lnTo>
                <a:lnTo>
                  <a:pt x="6963" y="13166"/>
                </a:lnTo>
                <a:lnTo>
                  <a:pt x="6971" y="13202"/>
                </a:lnTo>
                <a:lnTo>
                  <a:pt x="6971" y="13242"/>
                </a:lnTo>
                <a:lnTo>
                  <a:pt x="6963" y="13253"/>
                </a:lnTo>
                <a:lnTo>
                  <a:pt x="6949" y="13261"/>
                </a:lnTo>
                <a:lnTo>
                  <a:pt x="6939" y="13261"/>
                </a:lnTo>
                <a:lnTo>
                  <a:pt x="6911" y="13239"/>
                </a:lnTo>
                <a:lnTo>
                  <a:pt x="6889" y="13228"/>
                </a:lnTo>
                <a:lnTo>
                  <a:pt x="6858" y="13188"/>
                </a:lnTo>
                <a:lnTo>
                  <a:pt x="6826" y="13148"/>
                </a:lnTo>
                <a:lnTo>
                  <a:pt x="6798" y="13089"/>
                </a:lnTo>
                <a:lnTo>
                  <a:pt x="6798" y="13071"/>
                </a:lnTo>
                <a:lnTo>
                  <a:pt x="6794" y="13046"/>
                </a:lnTo>
                <a:lnTo>
                  <a:pt x="6784" y="13027"/>
                </a:lnTo>
                <a:lnTo>
                  <a:pt x="6766" y="13017"/>
                </a:lnTo>
                <a:lnTo>
                  <a:pt x="6748" y="13013"/>
                </a:lnTo>
                <a:lnTo>
                  <a:pt x="6734" y="13020"/>
                </a:lnTo>
                <a:lnTo>
                  <a:pt x="6727" y="13027"/>
                </a:lnTo>
                <a:lnTo>
                  <a:pt x="6717" y="13035"/>
                </a:lnTo>
                <a:lnTo>
                  <a:pt x="6709" y="13046"/>
                </a:lnTo>
                <a:lnTo>
                  <a:pt x="6706" y="13060"/>
                </a:lnTo>
                <a:lnTo>
                  <a:pt x="6702" y="13082"/>
                </a:lnTo>
                <a:lnTo>
                  <a:pt x="6702" y="13100"/>
                </a:lnTo>
                <a:lnTo>
                  <a:pt x="6699" y="13144"/>
                </a:lnTo>
                <a:lnTo>
                  <a:pt x="6692" y="13181"/>
                </a:lnTo>
                <a:lnTo>
                  <a:pt x="6685" y="13199"/>
                </a:lnTo>
                <a:lnTo>
                  <a:pt x="6678" y="13213"/>
                </a:lnTo>
                <a:lnTo>
                  <a:pt x="6667" y="13224"/>
                </a:lnTo>
                <a:lnTo>
                  <a:pt x="6649" y="13235"/>
                </a:lnTo>
                <a:lnTo>
                  <a:pt x="6635" y="13246"/>
                </a:lnTo>
                <a:lnTo>
                  <a:pt x="6621" y="13261"/>
                </a:lnTo>
                <a:lnTo>
                  <a:pt x="6600" y="13268"/>
                </a:lnTo>
                <a:lnTo>
                  <a:pt x="6575" y="13272"/>
                </a:lnTo>
                <a:lnTo>
                  <a:pt x="6522" y="13279"/>
                </a:lnTo>
                <a:lnTo>
                  <a:pt x="6463" y="13279"/>
                </a:lnTo>
                <a:lnTo>
                  <a:pt x="6434" y="13275"/>
                </a:lnTo>
                <a:lnTo>
                  <a:pt x="6406" y="13268"/>
                </a:lnTo>
                <a:lnTo>
                  <a:pt x="6385" y="13261"/>
                </a:lnTo>
                <a:lnTo>
                  <a:pt x="6360" y="13246"/>
                </a:lnTo>
                <a:lnTo>
                  <a:pt x="6336" y="13232"/>
                </a:lnTo>
                <a:lnTo>
                  <a:pt x="6318" y="13217"/>
                </a:lnTo>
                <a:lnTo>
                  <a:pt x="6279" y="13177"/>
                </a:lnTo>
                <a:lnTo>
                  <a:pt x="6247" y="13133"/>
                </a:lnTo>
                <a:lnTo>
                  <a:pt x="6216" y="13082"/>
                </a:lnTo>
                <a:lnTo>
                  <a:pt x="6191" y="13031"/>
                </a:lnTo>
                <a:lnTo>
                  <a:pt x="6166" y="12976"/>
                </a:lnTo>
                <a:lnTo>
                  <a:pt x="6149" y="12922"/>
                </a:lnTo>
                <a:lnTo>
                  <a:pt x="6134" y="12867"/>
                </a:lnTo>
                <a:lnTo>
                  <a:pt x="6110" y="12776"/>
                </a:lnTo>
                <a:lnTo>
                  <a:pt x="6099" y="12714"/>
                </a:lnTo>
                <a:lnTo>
                  <a:pt x="6096" y="12685"/>
                </a:lnTo>
                <a:lnTo>
                  <a:pt x="6096" y="12681"/>
                </a:lnTo>
                <a:lnTo>
                  <a:pt x="6099" y="12678"/>
                </a:lnTo>
                <a:lnTo>
                  <a:pt x="6110" y="12674"/>
                </a:lnTo>
                <a:lnTo>
                  <a:pt x="6138" y="12667"/>
                </a:lnTo>
                <a:lnTo>
                  <a:pt x="6173" y="12656"/>
                </a:lnTo>
                <a:lnTo>
                  <a:pt x="6230" y="12645"/>
                </a:lnTo>
                <a:lnTo>
                  <a:pt x="6314" y="12630"/>
                </a:lnTo>
                <a:lnTo>
                  <a:pt x="6463" y="12616"/>
                </a:lnTo>
                <a:lnTo>
                  <a:pt x="6554" y="12612"/>
                </a:lnTo>
                <a:close/>
                <a:moveTo>
                  <a:pt x="12952" y="11394"/>
                </a:moveTo>
                <a:lnTo>
                  <a:pt x="13002" y="11394"/>
                </a:lnTo>
                <a:lnTo>
                  <a:pt x="13049" y="11398"/>
                </a:lnTo>
                <a:lnTo>
                  <a:pt x="13088" y="11405"/>
                </a:lnTo>
                <a:lnTo>
                  <a:pt x="13113" y="11413"/>
                </a:lnTo>
                <a:lnTo>
                  <a:pt x="13131" y="11424"/>
                </a:lnTo>
                <a:lnTo>
                  <a:pt x="13138" y="11435"/>
                </a:lnTo>
                <a:lnTo>
                  <a:pt x="13138" y="11449"/>
                </a:lnTo>
                <a:lnTo>
                  <a:pt x="13131" y="11464"/>
                </a:lnTo>
                <a:lnTo>
                  <a:pt x="13120" y="11478"/>
                </a:lnTo>
                <a:lnTo>
                  <a:pt x="13102" y="11493"/>
                </a:lnTo>
                <a:lnTo>
                  <a:pt x="13077" y="11508"/>
                </a:lnTo>
                <a:lnTo>
                  <a:pt x="13027" y="11533"/>
                </a:lnTo>
                <a:lnTo>
                  <a:pt x="12970" y="11552"/>
                </a:lnTo>
                <a:lnTo>
                  <a:pt x="12941" y="11555"/>
                </a:lnTo>
                <a:lnTo>
                  <a:pt x="12916" y="11559"/>
                </a:lnTo>
                <a:lnTo>
                  <a:pt x="12895" y="11559"/>
                </a:lnTo>
                <a:lnTo>
                  <a:pt x="12877" y="11555"/>
                </a:lnTo>
                <a:lnTo>
                  <a:pt x="12863" y="11552"/>
                </a:lnTo>
                <a:lnTo>
                  <a:pt x="12852" y="11548"/>
                </a:lnTo>
                <a:lnTo>
                  <a:pt x="12834" y="11548"/>
                </a:lnTo>
                <a:lnTo>
                  <a:pt x="12823" y="11552"/>
                </a:lnTo>
                <a:lnTo>
                  <a:pt x="12816" y="11559"/>
                </a:lnTo>
                <a:lnTo>
                  <a:pt x="12806" y="11566"/>
                </a:lnTo>
                <a:lnTo>
                  <a:pt x="12802" y="11573"/>
                </a:lnTo>
                <a:lnTo>
                  <a:pt x="12795" y="11595"/>
                </a:lnTo>
                <a:lnTo>
                  <a:pt x="12798" y="11606"/>
                </a:lnTo>
                <a:lnTo>
                  <a:pt x="12798" y="11617"/>
                </a:lnTo>
                <a:lnTo>
                  <a:pt x="12806" y="11628"/>
                </a:lnTo>
                <a:lnTo>
                  <a:pt x="12816" y="11643"/>
                </a:lnTo>
                <a:lnTo>
                  <a:pt x="12827" y="11654"/>
                </a:lnTo>
                <a:lnTo>
                  <a:pt x="12848" y="11665"/>
                </a:lnTo>
                <a:lnTo>
                  <a:pt x="12866" y="11676"/>
                </a:lnTo>
                <a:lnTo>
                  <a:pt x="12909" y="11694"/>
                </a:lnTo>
                <a:lnTo>
                  <a:pt x="12927" y="11709"/>
                </a:lnTo>
                <a:lnTo>
                  <a:pt x="12952" y="11734"/>
                </a:lnTo>
                <a:lnTo>
                  <a:pt x="12966" y="11753"/>
                </a:lnTo>
                <a:lnTo>
                  <a:pt x="12977" y="11771"/>
                </a:lnTo>
                <a:lnTo>
                  <a:pt x="12981" y="11793"/>
                </a:lnTo>
                <a:lnTo>
                  <a:pt x="12988" y="11811"/>
                </a:lnTo>
                <a:lnTo>
                  <a:pt x="12988" y="11862"/>
                </a:lnTo>
                <a:lnTo>
                  <a:pt x="12984" y="11895"/>
                </a:lnTo>
                <a:lnTo>
                  <a:pt x="12977" y="11921"/>
                </a:lnTo>
                <a:lnTo>
                  <a:pt x="12966" y="11957"/>
                </a:lnTo>
                <a:lnTo>
                  <a:pt x="12934" y="12030"/>
                </a:lnTo>
                <a:lnTo>
                  <a:pt x="12920" y="12060"/>
                </a:lnTo>
                <a:lnTo>
                  <a:pt x="12902" y="12089"/>
                </a:lnTo>
                <a:lnTo>
                  <a:pt x="12881" y="12114"/>
                </a:lnTo>
                <a:lnTo>
                  <a:pt x="12859" y="12133"/>
                </a:lnTo>
                <a:lnTo>
                  <a:pt x="12834" y="12158"/>
                </a:lnTo>
                <a:lnTo>
                  <a:pt x="12809" y="12173"/>
                </a:lnTo>
                <a:lnTo>
                  <a:pt x="12781" y="12188"/>
                </a:lnTo>
                <a:lnTo>
                  <a:pt x="12752" y="12206"/>
                </a:lnTo>
                <a:lnTo>
                  <a:pt x="12691" y="12224"/>
                </a:lnTo>
                <a:lnTo>
                  <a:pt x="12627" y="12239"/>
                </a:lnTo>
                <a:lnTo>
                  <a:pt x="12563" y="12246"/>
                </a:lnTo>
                <a:lnTo>
                  <a:pt x="12498" y="12250"/>
                </a:lnTo>
                <a:lnTo>
                  <a:pt x="12434" y="12250"/>
                </a:lnTo>
                <a:lnTo>
                  <a:pt x="12373" y="12246"/>
                </a:lnTo>
                <a:lnTo>
                  <a:pt x="12270" y="12231"/>
                </a:lnTo>
                <a:lnTo>
                  <a:pt x="12198" y="12220"/>
                </a:lnTo>
                <a:lnTo>
                  <a:pt x="12173" y="12213"/>
                </a:lnTo>
                <a:lnTo>
                  <a:pt x="12173" y="12217"/>
                </a:lnTo>
                <a:lnTo>
                  <a:pt x="12170" y="12213"/>
                </a:lnTo>
                <a:lnTo>
                  <a:pt x="12163" y="12209"/>
                </a:lnTo>
                <a:lnTo>
                  <a:pt x="12163" y="12188"/>
                </a:lnTo>
                <a:lnTo>
                  <a:pt x="12170" y="12162"/>
                </a:lnTo>
                <a:lnTo>
                  <a:pt x="12177" y="12111"/>
                </a:lnTo>
                <a:lnTo>
                  <a:pt x="12191" y="12041"/>
                </a:lnTo>
                <a:lnTo>
                  <a:pt x="12213" y="11939"/>
                </a:lnTo>
                <a:lnTo>
                  <a:pt x="12245" y="11840"/>
                </a:lnTo>
                <a:lnTo>
                  <a:pt x="12266" y="11756"/>
                </a:lnTo>
                <a:lnTo>
                  <a:pt x="12302" y="11650"/>
                </a:lnTo>
                <a:lnTo>
                  <a:pt x="12323" y="11599"/>
                </a:lnTo>
                <a:lnTo>
                  <a:pt x="12330" y="11584"/>
                </a:lnTo>
                <a:lnTo>
                  <a:pt x="12348" y="11559"/>
                </a:lnTo>
                <a:lnTo>
                  <a:pt x="12377" y="11533"/>
                </a:lnTo>
                <a:lnTo>
                  <a:pt x="12409" y="11508"/>
                </a:lnTo>
                <a:lnTo>
                  <a:pt x="12452" y="11489"/>
                </a:lnTo>
                <a:lnTo>
                  <a:pt x="12502" y="11471"/>
                </a:lnTo>
                <a:lnTo>
                  <a:pt x="12552" y="11449"/>
                </a:lnTo>
                <a:lnTo>
                  <a:pt x="12609" y="11438"/>
                </a:lnTo>
                <a:lnTo>
                  <a:pt x="12666" y="11424"/>
                </a:lnTo>
                <a:lnTo>
                  <a:pt x="12788" y="11405"/>
                </a:lnTo>
                <a:lnTo>
                  <a:pt x="12902" y="11398"/>
                </a:lnTo>
                <a:lnTo>
                  <a:pt x="12952" y="11394"/>
                </a:lnTo>
                <a:close/>
                <a:moveTo>
                  <a:pt x="10441" y="8814"/>
                </a:moveTo>
                <a:lnTo>
                  <a:pt x="10495" y="8818"/>
                </a:lnTo>
                <a:lnTo>
                  <a:pt x="10545" y="8828"/>
                </a:lnTo>
                <a:lnTo>
                  <a:pt x="10596" y="8847"/>
                </a:lnTo>
                <a:lnTo>
                  <a:pt x="10642" y="8876"/>
                </a:lnTo>
                <a:lnTo>
                  <a:pt x="10685" y="8908"/>
                </a:lnTo>
                <a:lnTo>
                  <a:pt x="10728" y="8952"/>
                </a:lnTo>
                <a:lnTo>
                  <a:pt x="10771" y="8999"/>
                </a:lnTo>
                <a:lnTo>
                  <a:pt x="10807" y="9053"/>
                </a:lnTo>
                <a:lnTo>
                  <a:pt x="10843" y="9115"/>
                </a:lnTo>
                <a:lnTo>
                  <a:pt x="10879" y="9180"/>
                </a:lnTo>
                <a:lnTo>
                  <a:pt x="10911" y="9249"/>
                </a:lnTo>
                <a:lnTo>
                  <a:pt x="10947" y="9325"/>
                </a:lnTo>
                <a:lnTo>
                  <a:pt x="10972" y="9404"/>
                </a:lnTo>
                <a:lnTo>
                  <a:pt x="11001" y="9488"/>
                </a:lnTo>
                <a:lnTo>
                  <a:pt x="11029" y="9575"/>
                </a:lnTo>
                <a:lnTo>
                  <a:pt x="11076" y="9756"/>
                </a:lnTo>
                <a:lnTo>
                  <a:pt x="11116" y="9948"/>
                </a:lnTo>
                <a:lnTo>
                  <a:pt x="11155" y="10147"/>
                </a:lnTo>
                <a:lnTo>
                  <a:pt x="11184" y="10353"/>
                </a:lnTo>
                <a:lnTo>
                  <a:pt x="11212" y="10553"/>
                </a:lnTo>
                <a:lnTo>
                  <a:pt x="11230" y="10756"/>
                </a:lnTo>
                <a:lnTo>
                  <a:pt x="11252" y="10948"/>
                </a:lnTo>
                <a:lnTo>
                  <a:pt x="11266" y="11136"/>
                </a:lnTo>
                <a:lnTo>
                  <a:pt x="11259" y="10835"/>
                </a:lnTo>
                <a:lnTo>
                  <a:pt x="12127" y="11364"/>
                </a:lnTo>
                <a:lnTo>
                  <a:pt x="11955" y="12241"/>
                </a:lnTo>
                <a:lnTo>
                  <a:pt x="11284" y="11958"/>
                </a:lnTo>
                <a:lnTo>
                  <a:pt x="11252" y="11734"/>
                </a:lnTo>
                <a:lnTo>
                  <a:pt x="11198" y="11342"/>
                </a:lnTo>
                <a:lnTo>
                  <a:pt x="11123" y="12545"/>
                </a:lnTo>
                <a:lnTo>
                  <a:pt x="11119" y="12599"/>
                </a:lnTo>
                <a:lnTo>
                  <a:pt x="11116" y="12657"/>
                </a:lnTo>
                <a:lnTo>
                  <a:pt x="11119" y="12715"/>
                </a:lnTo>
                <a:lnTo>
                  <a:pt x="11133" y="12784"/>
                </a:lnTo>
                <a:lnTo>
                  <a:pt x="11151" y="12857"/>
                </a:lnTo>
                <a:lnTo>
                  <a:pt x="11176" y="12944"/>
                </a:lnTo>
                <a:lnTo>
                  <a:pt x="11220" y="13041"/>
                </a:lnTo>
                <a:lnTo>
                  <a:pt x="11273" y="13154"/>
                </a:lnTo>
                <a:lnTo>
                  <a:pt x="11123" y="13154"/>
                </a:lnTo>
                <a:lnTo>
                  <a:pt x="11223" y="13208"/>
                </a:lnTo>
                <a:lnTo>
                  <a:pt x="11349" y="13270"/>
                </a:lnTo>
                <a:lnTo>
                  <a:pt x="11628" y="13400"/>
                </a:lnTo>
                <a:lnTo>
                  <a:pt x="11865" y="13509"/>
                </a:lnTo>
                <a:lnTo>
                  <a:pt x="11962" y="13548"/>
                </a:lnTo>
                <a:lnTo>
                  <a:pt x="13568" y="15711"/>
                </a:lnTo>
                <a:lnTo>
                  <a:pt x="12665" y="16425"/>
                </a:lnTo>
                <a:lnTo>
                  <a:pt x="10936" y="14396"/>
                </a:lnTo>
                <a:lnTo>
                  <a:pt x="9760" y="14262"/>
                </a:lnTo>
                <a:lnTo>
                  <a:pt x="9760" y="14313"/>
                </a:lnTo>
                <a:lnTo>
                  <a:pt x="9753" y="14389"/>
                </a:lnTo>
                <a:lnTo>
                  <a:pt x="9735" y="14498"/>
                </a:lnTo>
                <a:lnTo>
                  <a:pt x="9706" y="14621"/>
                </a:lnTo>
                <a:lnTo>
                  <a:pt x="9635" y="14914"/>
                </a:lnTo>
                <a:lnTo>
                  <a:pt x="9549" y="15244"/>
                </a:lnTo>
                <a:lnTo>
                  <a:pt x="9459" y="15559"/>
                </a:lnTo>
                <a:lnTo>
                  <a:pt x="9384" y="15831"/>
                </a:lnTo>
                <a:lnTo>
                  <a:pt x="9308" y="16095"/>
                </a:lnTo>
                <a:lnTo>
                  <a:pt x="7250" y="16305"/>
                </a:lnTo>
                <a:lnTo>
                  <a:pt x="6963" y="15809"/>
                </a:lnTo>
                <a:lnTo>
                  <a:pt x="8168" y="15581"/>
                </a:lnTo>
                <a:lnTo>
                  <a:pt x="8165" y="13603"/>
                </a:lnTo>
                <a:lnTo>
                  <a:pt x="7878" y="13538"/>
                </a:lnTo>
                <a:lnTo>
                  <a:pt x="7860" y="13440"/>
                </a:lnTo>
                <a:lnTo>
                  <a:pt x="7842" y="13349"/>
                </a:lnTo>
                <a:lnTo>
                  <a:pt x="7827" y="13270"/>
                </a:lnTo>
                <a:lnTo>
                  <a:pt x="7813" y="13197"/>
                </a:lnTo>
                <a:lnTo>
                  <a:pt x="7802" y="13049"/>
                </a:lnTo>
                <a:lnTo>
                  <a:pt x="7795" y="12907"/>
                </a:lnTo>
                <a:lnTo>
                  <a:pt x="7788" y="12545"/>
                </a:lnTo>
                <a:lnTo>
                  <a:pt x="7777" y="12299"/>
                </a:lnTo>
                <a:lnTo>
                  <a:pt x="7752" y="11987"/>
                </a:lnTo>
                <a:lnTo>
                  <a:pt x="7720" y="10734"/>
                </a:lnTo>
                <a:lnTo>
                  <a:pt x="7623" y="10792"/>
                </a:lnTo>
                <a:lnTo>
                  <a:pt x="7397" y="10937"/>
                </a:lnTo>
                <a:lnTo>
                  <a:pt x="7254" y="11035"/>
                </a:lnTo>
                <a:lnTo>
                  <a:pt x="7107" y="11136"/>
                </a:lnTo>
                <a:lnTo>
                  <a:pt x="6963" y="11241"/>
                </a:lnTo>
                <a:lnTo>
                  <a:pt x="6838" y="11342"/>
                </a:lnTo>
                <a:lnTo>
                  <a:pt x="6816" y="11415"/>
                </a:lnTo>
                <a:lnTo>
                  <a:pt x="6802" y="11491"/>
                </a:lnTo>
                <a:lnTo>
                  <a:pt x="6795" y="11567"/>
                </a:lnTo>
                <a:lnTo>
                  <a:pt x="6788" y="11650"/>
                </a:lnTo>
                <a:lnTo>
                  <a:pt x="6788" y="11730"/>
                </a:lnTo>
                <a:lnTo>
                  <a:pt x="6791" y="11806"/>
                </a:lnTo>
                <a:lnTo>
                  <a:pt x="6795" y="11886"/>
                </a:lnTo>
                <a:lnTo>
                  <a:pt x="6802" y="11965"/>
                </a:lnTo>
                <a:lnTo>
                  <a:pt x="6820" y="12107"/>
                </a:lnTo>
                <a:lnTo>
                  <a:pt x="6834" y="12230"/>
                </a:lnTo>
                <a:lnTo>
                  <a:pt x="6849" y="12331"/>
                </a:lnTo>
                <a:lnTo>
                  <a:pt x="6849" y="12368"/>
                </a:lnTo>
                <a:lnTo>
                  <a:pt x="6838" y="12397"/>
                </a:lnTo>
                <a:lnTo>
                  <a:pt x="6576" y="12378"/>
                </a:lnTo>
                <a:lnTo>
                  <a:pt x="6465" y="12371"/>
                </a:lnTo>
                <a:lnTo>
                  <a:pt x="6411" y="12371"/>
                </a:lnTo>
                <a:lnTo>
                  <a:pt x="6365" y="12375"/>
                </a:lnTo>
                <a:lnTo>
                  <a:pt x="6314" y="12378"/>
                </a:lnTo>
                <a:lnTo>
                  <a:pt x="6214" y="12400"/>
                </a:lnTo>
                <a:lnTo>
                  <a:pt x="6164" y="12418"/>
                </a:lnTo>
                <a:lnTo>
                  <a:pt x="6117" y="12436"/>
                </a:lnTo>
                <a:lnTo>
                  <a:pt x="6063" y="12462"/>
                </a:lnTo>
                <a:lnTo>
                  <a:pt x="6006" y="12491"/>
                </a:lnTo>
                <a:lnTo>
                  <a:pt x="5949" y="12531"/>
                </a:lnTo>
                <a:lnTo>
                  <a:pt x="5938" y="12483"/>
                </a:lnTo>
                <a:lnTo>
                  <a:pt x="5920" y="12429"/>
                </a:lnTo>
                <a:lnTo>
                  <a:pt x="5909" y="12375"/>
                </a:lnTo>
                <a:lnTo>
                  <a:pt x="5902" y="12313"/>
                </a:lnTo>
                <a:lnTo>
                  <a:pt x="5888" y="12176"/>
                </a:lnTo>
                <a:lnTo>
                  <a:pt x="5880" y="12020"/>
                </a:lnTo>
                <a:lnTo>
                  <a:pt x="5880" y="11842"/>
                </a:lnTo>
                <a:lnTo>
                  <a:pt x="5884" y="11639"/>
                </a:lnTo>
                <a:lnTo>
                  <a:pt x="5891" y="11426"/>
                </a:lnTo>
                <a:lnTo>
                  <a:pt x="5906" y="11187"/>
                </a:lnTo>
                <a:lnTo>
                  <a:pt x="5970" y="11035"/>
                </a:lnTo>
                <a:lnTo>
                  <a:pt x="6027" y="10911"/>
                </a:lnTo>
                <a:lnTo>
                  <a:pt x="6056" y="10857"/>
                </a:lnTo>
                <a:lnTo>
                  <a:pt x="6085" y="10810"/>
                </a:lnTo>
                <a:lnTo>
                  <a:pt x="6146" y="10723"/>
                </a:lnTo>
                <a:lnTo>
                  <a:pt x="6210" y="10636"/>
                </a:lnTo>
                <a:lnTo>
                  <a:pt x="6289" y="10549"/>
                </a:lnTo>
                <a:lnTo>
                  <a:pt x="6382" y="10440"/>
                </a:lnTo>
                <a:lnTo>
                  <a:pt x="6494" y="10310"/>
                </a:lnTo>
                <a:lnTo>
                  <a:pt x="6673" y="10118"/>
                </a:lnTo>
                <a:lnTo>
                  <a:pt x="6831" y="9944"/>
                </a:lnTo>
                <a:lnTo>
                  <a:pt x="7096" y="9654"/>
                </a:lnTo>
                <a:lnTo>
                  <a:pt x="7207" y="9531"/>
                </a:lnTo>
                <a:lnTo>
                  <a:pt x="7311" y="9426"/>
                </a:lnTo>
                <a:lnTo>
                  <a:pt x="7415" y="9332"/>
                </a:lnTo>
                <a:lnTo>
                  <a:pt x="7508" y="9249"/>
                </a:lnTo>
                <a:lnTo>
                  <a:pt x="7559" y="9209"/>
                </a:lnTo>
                <a:lnTo>
                  <a:pt x="7609" y="9176"/>
                </a:lnTo>
                <a:lnTo>
                  <a:pt x="7663" y="9140"/>
                </a:lnTo>
                <a:lnTo>
                  <a:pt x="7716" y="9107"/>
                </a:lnTo>
                <a:lnTo>
                  <a:pt x="7770" y="9082"/>
                </a:lnTo>
                <a:lnTo>
                  <a:pt x="7827" y="9053"/>
                </a:lnTo>
                <a:lnTo>
                  <a:pt x="7888" y="9024"/>
                </a:lnTo>
                <a:lnTo>
                  <a:pt x="7953" y="9002"/>
                </a:lnTo>
                <a:lnTo>
                  <a:pt x="8089" y="8952"/>
                </a:lnTo>
                <a:lnTo>
                  <a:pt x="8243" y="8905"/>
                </a:lnTo>
                <a:lnTo>
                  <a:pt x="8423" y="8865"/>
                </a:lnTo>
                <a:lnTo>
                  <a:pt x="8627" y="8818"/>
                </a:lnTo>
                <a:lnTo>
                  <a:pt x="8706" y="8821"/>
                </a:lnTo>
                <a:lnTo>
                  <a:pt x="8849" y="8828"/>
                </a:lnTo>
                <a:lnTo>
                  <a:pt x="9075" y="8843"/>
                </a:lnTo>
                <a:lnTo>
                  <a:pt x="9846" y="11324"/>
                </a:lnTo>
                <a:lnTo>
                  <a:pt x="9771" y="10585"/>
                </a:lnTo>
                <a:lnTo>
                  <a:pt x="9735" y="9252"/>
                </a:lnTo>
                <a:lnTo>
                  <a:pt x="9685" y="9125"/>
                </a:lnTo>
                <a:lnTo>
                  <a:pt x="9785" y="8955"/>
                </a:lnTo>
                <a:lnTo>
                  <a:pt x="10004" y="8955"/>
                </a:lnTo>
                <a:lnTo>
                  <a:pt x="10097" y="9125"/>
                </a:lnTo>
                <a:lnTo>
                  <a:pt x="10054" y="9274"/>
                </a:lnTo>
                <a:lnTo>
                  <a:pt x="10320" y="11216"/>
                </a:lnTo>
                <a:lnTo>
                  <a:pt x="10280" y="8876"/>
                </a:lnTo>
                <a:lnTo>
                  <a:pt x="10359" y="8836"/>
                </a:lnTo>
                <a:lnTo>
                  <a:pt x="10380" y="8825"/>
                </a:lnTo>
                <a:lnTo>
                  <a:pt x="10384" y="8818"/>
                </a:lnTo>
                <a:lnTo>
                  <a:pt x="10441" y="8814"/>
                </a:lnTo>
                <a:close/>
                <a:moveTo>
                  <a:pt x="8413" y="6726"/>
                </a:moveTo>
                <a:lnTo>
                  <a:pt x="8398" y="6861"/>
                </a:lnTo>
                <a:lnTo>
                  <a:pt x="8391" y="6966"/>
                </a:lnTo>
                <a:lnTo>
                  <a:pt x="8395" y="6966"/>
                </a:lnTo>
                <a:lnTo>
                  <a:pt x="8398" y="6861"/>
                </a:lnTo>
                <a:lnTo>
                  <a:pt x="8405" y="6813"/>
                </a:lnTo>
                <a:lnTo>
                  <a:pt x="8413" y="6770"/>
                </a:lnTo>
                <a:lnTo>
                  <a:pt x="8413" y="6726"/>
                </a:lnTo>
                <a:close/>
                <a:moveTo>
                  <a:pt x="8575" y="6201"/>
                </a:moveTo>
                <a:lnTo>
                  <a:pt x="8568" y="6208"/>
                </a:lnTo>
                <a:lnTo>
                  <a:pt x="8542" y="6223"/>
                </a:lnTo>
                <a:lnTo>
                  <a:pt x="8528" y="6241"/>
                </a:lnTo>
                <a:lnTo>
                  <a:pt x="8510" y="6273"/>
                </a:lnTo>
                <a:lnTo>
                  <a:pt x="8546" y="6234"/>
                </a:lnTo>
                <a:lnTo>
                  <a:pt x="8568" y="6219"/>
                </a:lnTo>
                <a:lnTo>
                  <a:pt x="8586" y="6201"/>
                </a:lnTo>
                <a:lnTo>
                  <a:pt x="8575" y="6201"/>
                </a:lnTo>
                <a:close/>
                <a:moveTo>
                  <a:pt x="9381" y="5668"/>
                </a:moveTo>
                <a:lnTo>
                  <a:pt x="9479" y="5668"/>
                </a:lnTo>
                <a:lnTo>
                  <a:pt x="9572" y="5672"/>
                </a:lnTo>
                <a:lnTo>
                  <a:pt x="9666" y="5683"/>
                </a:lnTo>
                <a:lnTo>
                  <a:pt x="9752" y="5694"/>
                </a:lnTo>
                <a:lnTo>
                  <a:pt x="9839" y="5715"/>
                </a:lnTo>
                <a:lnTo>
                  <a:pt x="9922" y="5733"/>
                </a:lnTo>
                <a:lnTo>
                  <a:pt x="10001" y="5755"/>
                </a:lnTo>
                <a:lnTo>
                  <a:pt x="10076" y="5784"/>
                </a:lnTo>
                <a:lnTo>
                  <a:pt x="10152" y="5810"/>
                </a:lnTo>
                <a:lnTo>
                  <a:pt x="10217" y="5842"/>
                </a:lnTo>
                <a:lnTo>
                  <a:pt x="10282" y="5871"/>
                </a:lnTo>
                <a:lnTo>
                  <a:pt x="10343" y="5904"/>
                </a:lnTo>
                <a:lnTo>
                  <a:pt x="10447" y="5962"/>
                </a:lnTo>
                <a:lnTo>
                  <a:pt x="10541" y="6023"/>
                </a:lnTo>
                <a:lnTo>
                  <a:pt x="10613" y="6070"/>
                </a:lnTo>
                <a:lnTo>
                  <a:pt x="10667" y="6114"/>
                </a:lnTo>
                <a:lnTo>
                  <a:pt x="10714" y="6150"/>
                </a:lnTo>
                <a:lnTo>
                  <a:pt x="10714" y="6248"/>
                </a:lnTo>
                <a:lnTo>
                  <a:pt x="10707" y="6292"/>
                </a:lnTo>
                <a:lnTo>
                  <a:pt x="10696" y="6342"/>
                </a:lnTo>
                <a:lnTo>
                  <a:pt x="10682" y="6393"/>
                </a:lnTo>
                <a:lnTo>
                  <a:pt x="10664" y="6437"/>
                </a:lnTo>
                <a:lnTo>
                  <a:pt x="10653" y="6462"/>
                </a:lnTo>
                <a:lnTo>
                  <a:pt x="10635" y="6484"/>
                </a:lnTo>
                <a:lnTo>
                  <a:pt x="10620" y="6502"/>
                </a:lnTo>
                <a:lnTo>
                  <a:pt x="10602" y="6520"/>
                </a:lnTo>
                <a:lnTo>
                  <a:pt x="10577" y="6538"/>
                </a:lnTo>
                <a:lnTo>
                  <a:pt x="10555" y="6549"/>
                </a:lnTo>
                <a:lnTo>
                  <a:pt x="10530" y="6560"/>
                </a:lnTo>
                <a:lnTo>
                  <a:pt x="10498" y="6567"/>
                </a:lnTo>
                <a:lnTo>
                  <a:pt x="10469" y="6571"/>
                </a:lnTo>
                <a:lnTo>
                  <a:pt x="10433" y="6571"/>
                </a:lnTo>
                <a:lnTo>
                  <a:pt x="10397" y="6567"/>
                </a:lnTo>
                <a:lnTo>
                  <a:pt x="10354" y="6560"/>
                </a:lnTo>
                <a:lnTo>
                  <a:pt x="10307" y="6549"/>
                </a:lnTo>
                <a:lnTo>
                  <a:pt x="10257" y="6534"/>
                </a:lnTo>
                <a:lnTo>
                  <a:pt x="10203" y="6509"/>
                </a:lnTo>
                <a:lnTo>
                  <a:pt x="10152" y="6484"/>
                </a:lnTo>
                <a:lnTo>
                  <a:pt x="10120" y="6473"/>
                </a:lnTo>
                <a:lnTo>
                  <a:pt x="10066" y="6462"/>
                </a:lnTo>
                <a:lnTo>
                  <a:pt x="9929" y="6437"/>
                </a:lnTo>
                <a:lnTo>
                  <a:pt x="9788" y="6411"/>
                </a:lnTo>
                <a:lnTo>
                  <a:pt x="9734" y="6400"/>
                </a:lnTo>
                <a:lnTo>
                  <a:pt x="9702" y="6393"/>
                </a:lnTo>
                <a:lnTo>
                  <a:pt x="9979" y="6527"/>
                </a:lnTo>
                <a:lnTo>
                  <a:pt x="10109" y="6585"/>
                </a:lnTo>
                <a:lnTo>
                  <a:pt x="10231" y="6629"/>
                </a:lnTo>
                <a:lnTo>
                  <a:pt x="10289" y="6650"/>
                </a:lnTo>
                <a:lnTo>
                  <a:pt x="10397" y="6672"/>
                </a:lnTo>
                <a:lnTo>
                  <a:pt x="10444" y="6676"/>
                </a:lnTo>
                <a:lnTo>
                  <a:pt x="10491" y="6672"/>
                </a:lnTo>
                <a:lnTo>
                  <a:pt x="10534" y="6661"/>
                </a:lnTo>
                <a:lnTo>
                  <a:pt x="10573" y="6647"/>
                </a:lnTo>
                <a:lnTo>
                  <a:pt x="10609" y="6621"/>
                </a:lnTo>
                <a:lnTo>
                  <a:pt x="10620" y="6716"/>
                </a:lnTo>
                <a:lnTo>
                  <a:pt x="10624" y="6803"/>
                </a:lnTo>
                <a:lnTo>
                  <a:pt x="10617" y="6962"/>
                </a:lnTo>
                <a:lnTo>
                  <a:pt x="10631" y="6951"/>
                </a:lnTo>
                <a:lnTo>
                  <a:pt x="10638" y="6944"/>
                </a:lnTo>
                <a:lnTo>
                  <a:pt x="10649" y="6940"/>
                </a:lnTo>
                <a:lnTo>
                  <a:pt x="10653" y="6944"/>
                </a:lnTo>
                <a:lnTo>
                  <a:pt x="10656" y="6951"/>
                </a:lnTo>
                <a:lnTo>
                  <a:pt x="10660" y="6977"/>
                </a:lnTo>
                <a:lnTo>
                  <a:pt x="10664" y="7013"/>
                </a:lnTo>
                <a:lnTo>
                  <a:pt x="10664" y="7060"/>
                </a:lnTo>
                <a:lnTo>
                  <a:pt x="10653" y="7176"/>
                </a:lnTo>
                <a:lnTo>
                  <a:pt x="10638" y="7310"/>
                </a:lnTo>
                <a:lnTo>
                  <a:pt x="10620" y="7437"/>
                </a:lnTo>
                <a:lnTo>
                  <a:pt x="10602" y="7546"/>
                </a:lnTo>
                <a:lnTo>
                  <a:pt x="10588" y="7611"/>
                </a:lnTo>
                <a:lnTo>
                  <a:pt x="10577" y="7622"/>
                </a:lnTo>
                <a:lnTo>
                  <a:pt x="10573" y="7618"/>
                </a:lnTo>
                <a:lnTo>
                  <a:pt x="10566" y="7690"/>
                </a:lnTo>
                <a:lnTo>
                  <a:pt x="10555" y="7759"/>
                </a:lnTo>
                <a:lnTo>
                  <a:pt x="10541" y="7825"/>
                </a:lnTo>
                <a:lnTo>
                  <a:pt x="10527" y="7890"/>
                </a:lnTo>
                <a:lnTo>
                  <a:pt x="10505" y="7951"/>
                </a:lnTo>
                <a:lnTo>
                  <a:pt x="10483" y="8013"/>
                </a:lnTo>
                <a:lnTo>
                  <a:pt x="10462" y="8071"/>
                </a:lnTo>
                <a:lnTo>
                  <a:pt x="10433" y="8129"/>
                </a:lnTo>
                <a:lnTo>
                  <a:pt x="10408" y="8187"/>
                </a:lnTo>
                <a:lnTo>
                  <a:pt x="10379" y="8238"/>
                </a:lnTo>
                <a:lnTo>
                  <a:pt x="10350" y="8288"/>
                </a:lnTo>
                <a:lnTo>
                  <a:pt x="10314" y="8339"/>
                </a:lnTo>
                <a:lnTo>
                  <a:pt x="10282" y="8386"/>
                </a:lnTo>
                <a:lnTo>
                  <a:pt x="10246" y="8433"/>
                </a:lnTo>
                <a:lnTo>
                  <a:pt x="10174" y="8513"/>
                </a:lnTo>
                <a:lnTo>
                  <a:pt x="10098" y="8589"/>
                </a:lnTo>
                <a:lnTo>
                  <a:pt x="10015" y="8654"/>
                </a:lnTo>
                <a:lnTo>
                  <a:pt x="9936" y="8712"/>
                </a:lnTo>
                <a:lnTo>
                  <a:pt x="9853" y="8760"/>
                </a:lnTo>
                <a:lnTo>
                  <a:pt x="9767" y="8796"/>
                </a:lnTo>
                <a:lnTo>
                  <a:pt x="9731" y="8810"/>
                </a:lnTo>
                <a:lnTo>
                  <a:pt x="9688" y="8825"/>
                </a:lnTo>
                <a:lnTo>
                  <a:pt x="9644" y="8832"/>
                </a:lnTo>
                <a:lnTo>
                  <a:pt x="9608" y="8839"/>
                </a:lnTo>
                <a:lnTo>
                  <a:pt x="9569" y="8843"/>
                </a:lnTo>
                <a:lnTo>
                  <a:pt x="9500" y="8843"/>
                </a:lnTo>
                <a:lnTo>
                  <a:pt x="9464" y="8839"/>
                </a:lnTo>
                <a:lnTo>
                  <a:pt x="9432" y="8832"/>
                </a:lnTo>
                <a:lnTo>
                  <a:pt x="9396" y="8821"/>
                </a:lnTo>
                <a:lnTo>
                  <a:pt x="9324" y="8792"/>
                </a:lnTo>
                <a:lnTo>
                  <a:pt x="9248" y="8756"/>
                </a:lnTo>
                <a:lnTo>
                  <a:pt x="9169" y="8705"/>
                </a:lnTo>
                <a:lnTo>
                  <a:pt x="9090" y="8651"/>
                </a:lnTo>
                <a:lnTo>
                  <a:pt x="9010" y="8582"/>
                </a:lnTo>
                <a:lnTo>
                  <a:pt x="8931" y="8510"/>
                </a:lnTo>
                <a:lnTo>
                  <a:pt x="8852" y="8423"/>
                </a:lnTo>
                <a:lnTo>
                  <a:pt x="8780" y="8336"/>
                </a:lnTo>
                <a:lnTo>
                  <a:pt x="8708" y="8238"/>
                </a:lnTo>
                <a:lnTo>
                  <a:pt x="8643" y="8136"/>
                </a:lnTo>
                <a:lnTo>
                  <a:pt x="8582" y="8024"/>
                </a:lnTo>
                <a:lnTo>
                  <a:pt x="8528" y="7908"/>
                </a:lnTo>
                <a:lnTo>
                  <a:pt x="8506" y="7850"/>
                </a:lnTo>
                <a:lnTo>
                  <a:pt x="8481" y="7788"/>
                </a:lnTo>
                <a:lnTo>
                  <a:pt x="8445" y="7665"/>
                </a:lnTo>
                <a:lnTo>
                  <a:pt x="8434" y="7705"/>
                </a:lnTo>
                <a:lnTo>
                  <a:pt x="8416" y="7738"/>
                </a:lnTo>
                <a:lnTo>
                  <a:pt x="8398" y="7759"/>
                </a:lnTo>
                <a:lnTo>
                  <a:pt x="8384" y="7767"/>
                </a:lnTo>
                <a:lnTo>
                  <a:pt x="8362" y="7759"/>
                </a:lnTo>
                <a:lnTo>
                  <a:pt x="8351" y="7745"/>
                </a:lnTo>
                <a:lnTo>
                  <a:pt x="8344" y="7730"/>
                </a:lnTo>
                <a:lnTo>
                  <a:pt x="8326" y="7698"/>
                </a:lnTo>
                <a:lnTo>
                  <a:pt x="8315" y="7647"/>
                </a:lnTo>
                <a:lnTo>
                  <a:pt x="8301" y="7589"/>
                </a:lnTo>
                <a:lnTo>
                  <a:pt x="8290" y="7520"/>
                </a:lnTo>
                <a:lnTo>
                  <a:pt x="8287" y="7444"/>
                </a:lnTo>
                <a:lnTo>
                  <a:pt x="8283" y="7361"/>
                </a:lnTo>
                <a:lnTo>
                  <a:pt x="8287" y="7288"/>
                </a:lnTo>
                <a:lnTo>
                  <a:pt x="8290" y="7219"/>
                </a:lnTo>
                <a:lnTo>
                  <a:pt x="8297" y="7158"/>
                </a:lnTo>
                <a:lnTo>
                  <a:pt x="8312" y="7100"/>
                </a:lnTo>
                <a:lnTo>
                  <a:pt x="8323" y="7053"/>
                </a:lnTo>
                <a:lnTo>
                  <a:pt x="8333" y="7013"/>
                </a:lnTo>
                <a:lnTo>
                  <a:pt x="8351" y="6984"/>
                </a:lnTo>
                <a:lnTo>
                  <a:pt x="8359" y="6973"/>
                </a:lnTo>
                <a:lnTo>
                  <a:pt x="8369" y="6969"/>
                </a:lnTo>
                <a:lnTo>
                  <a:pt x="8341" y="6937"/>
                </a:lnTo>
                <a:lnTo>
                  <a:pt x="8319" y="6908"/>
                </a:lnTo>
                <a:lnTo>
                  <a:pt x="8297" y="6871"/>
                </a:lnTo>
                <a:lnTo>
                  <a:pt x="8269" y="6799"/>
                </a:lnTo>
                <a:lnTo>
                  <a:pt x="8261" y="6755"/>
                </a:lnTo>
                <a:lnTo>
                  <a:pt x="8254" y="6719"/>
                </a:lnTo>
                <a:lnTo>
                  <a:pt x="8251" y="6676"/>
                </a:lnTo>
                <a:lnTo>
                  <a:pt x="8247" y="6639"/>
                </a:lnTo>
                <a:lnTo>
                  <a:pt x="8247" y="6592"/>
                </a:lnTo>
                <a:lnTo>
                  <a:pt x="8254" y="6505"/>
                </a:lnTo>
                <a:lnTo>
                  <a:pt x="8269" y="6422"/>
                </a:lnTo>
                <a:lnTo>
                  <a:pt x="8287" y="6339"/>
                </a:lnTo>
                <a:lnTo>
                  <a:pt x="8315" y="6255"/>
                </a:lnTo>
                <a:lnTo>
                  <a:pt x="8344" y="6179"/>
                </a:lnTo>
                <a:lnTo>
                  <a:pt x="8377" y="6107"/>
                </a:lnTo>
                <a:lnTo>
                  <a:pt x="8409" y="6045"/>
                </a:lnTo>
                <a:lnTo>
                  <a:pt x="8441" y="5991"/>
                </a:lnTo>
                <a:lnTo>
                  <a:pt x="8470" y="5947"/>
                </a:lnTo>
                <a:lnTo>
                  <a:pt x="8499" y="5915"/>
                </a:lnTo>
                <a:lnTo>
                  <a:pt x="8521" y="5900"/>
                </a:lnTo>
                <a:lnTo>
                  <a:pt x="8636" y="5842"/>
                </a:lnTo>
                <a:lnTo>
                  <a:pt x="8748" y="5795"/>
                </a:lnTo>
                <a:lnTo>
                  <a:pt x="8856" y="5755"/>
                </a:lnTo>
                <a:lnTo>
                  <a:pt x="8967" y="5726"/>
                </a:lnTo>
                <a:lnTo>
                  <a:pt x="9075" y="5701"/>
                </a:lnTo>
                <a:lnTo>
                  <a:pt x="9180" y="5683"/>
                </a:lnTo>
                <a:lnTo>
                  <a:pt x="9281" y="5672"/>
                </a:lnTo>
                <a:lnTo>
                  <a:pt x="9381" y="5668"/>
                </a:lnTo>
                <a:close/>
                <a:moveTo>
                  <a:pt x="9425" y="4708"/>
                </a:moveTo>
                <a:lnTo>
                  <a:pt x="9242" y="4712"/>
                </a:lnTo>
                <a:lnTo>
                  <a:pt x="9059" y="4719"/>
                </a:lnTo>
                <a:lnTo>
                  <a:pt x="8880" y="4734"/>
                </a:lnTo>
                <a:lnTo>
                  <a:pt x="8700" y="4748"/>
                </a:lnTo>
                <a:lnTo>
                  <a:pt x="8524" y="4766"/>
                </a:lnTo>
                <a:lnTo>
                  <a:pt x="8349" y="4795"/>
                </a:lnTo>
                <a:lnTo>
                  <a:pt x="8173" y="4821"/>
                </a:lnTo>
                <a:lnTo>
                  <a:pt x="7997" y="4857"/>
                </a:lnTo>
                <a:lnTo>
                  <a:pt x="7828" y="4893"/>
                </a:lnTo>
                <a:lnTo>
                  <a:pt x="7660" y="4937"/>
                </a:lnTo>
                <a:lnTo>
                  <a:pt x="7491" y="4984"/>
                </a:lnTo>
                <a:lnTo>
                  <a:pt x="7323" y="5031"/>
                </a:lnTo>
                <a:lnTo>
                  <a:pt x="7157" y="5085"/>
                </a:lnTo>
                <a:lnTo>
                  <a:pt x="6996" y="5143"/>
                </a:lnTo>
                <a:lnTo>
                  <a:pt x="6831" y="5205"/>
                </a:lnTo>
                <a:lnTo>
                  <a:pt x="6673" y="5270"/>
                </a:lnTo>
                <a:lnTo>
                  <a:pt x="6515" y="5346"/>
                </a:lnTo>
                <a:lnTo>
                  <a:pt x="6361" y="5419"/>
                </a:lnTo>
                <a:lnTo>
                  <a:pt x="6207" y="5495"/>
                </a:lnTo>
                <a:lnTo>
                  <a:pt x="6056" y="5575"/>
                </a:lnTo>
                <a:lnTo>
                  <a:pt x="5905" y="5658"/>
                </a:lnTo>
                <a:lnTo>
                  <a:pt x="5762" y="5745"/>
                </a:lnTo>
                <a:lnTo>
                  <a:pt x="5618" y="5836"/>
                </a:lnTo>
                <a:lnTo>
                  <a:pt x="5475" y="5933"/>
                </a:lnTo>
                <a:lnTo>
                  <a:pt x="5335" y="6031"/>
                </a:lnTo>
                <a:lnTo>
                  <a:pt x="5199" y="6129"/>
                </a:lnTo>
                <a:lnTo>
                  <a:pt x="5059" y="6234"/>
                </a:lnTo>
                <a:lnTo>
                  <a:pt x="4930" y="6343"/>
                </a:lnTo>
                <a:lnTo>
                  <a:pt x="4800" y="6452"/>
                </a:lnTo>
                <a:lnTo>
                  <a:pt x="4671" y="6568"/>
                </a:lnTo>
                <a:lnTo>
                  <a:pt x="4549" y="6684"/>
                </a:lnTo>
                <a:lnTo>
                  <a:pt x="4427" y="6803"/>
                </a:lnTo>
                <a:lnTo>
                  <a:pt x="4309" y="6927"/>
                </a:lnTo>
                <a:lnTo>
                  <a:pt x="4194" y="7053"/>
                </a:lnTo>
                <a:lnTo>
                  <a:pt x="4079" y="7180"/>
                </a:lnTo>
                <a:lnTo>
                  <a:pt x="3972" y="7311"/>
                </a:lnTo>
                <a:lnTo>
                  <a:pt x="3864" y="7449"/>
                </a:lnTo>
                <a:lnTo>
                  <a:pt x="3760" y="7583"/>
                </a:lnTo>
                <a:lnTo>
                  <a:pt x="3663" y="7720"/>
                </a:lnTo>
                <a:lnTo>
                  <a:pt x="3563" y="7862"/>
                </a:lnTo>
                <a:lnTo>
                  <a:pt x="3469" y="8007"/>
                </a:lnTo>
                <a:lnTo>
                  <a:pt x="3380" y="8152"/>
                </a:lnTo>
                <a:lnTo>
                  <a:pt x="3294" y="8300"/>
                </a:lnTo>
                <a:lnTo>
                  <a:pt x="3207" y="8453"/>
                </a:lnTo>
                <a:lnTo>
                  <a:pt x="3128" y="8601"/>
                </a:lnTo>
                <a:lnTo>
                  <a:pt x="3053" y="8761"/>
                </a:lnTo>
                <a:lnTo>
                  <a:pt x="2978" y="8913"/>
                </a:lnTo>
                <a:lnTo>
                  <a:pt x="2910" y="9076"/>
                </a:lnTo>
                <a:lnTo>
                  <a:pt x="2845" y="9236"/>
                </a:lnTo>
                <a:lnTo>
                  <a:pt x="2784" y="9399"/>
                </a:lnTo>
                <a:lnTo>
                  <a:pt x="2727" y="9565"/>
                </a:lnTo>
                <a:lnTo>
                  <a:pt x="2673" y="9729"/>
                </a:lnTo>
                <a:lnTo>
                  <a:pt x="2580" y="10069"/>
                </a:lnTo>
                <a:lnTo>
                  <a:pt x="2537" y="10243"/>
                </a:lnTo>
                <a:lnTo>
                  <a:pt x="2501" y="10417"/>
                </a:lnTo>
                <a:lnTo>
                  <a:pt x="2465" y="10588"/>
                </a:lnTo>
                <a:lnTo>
                  <a:pt x="2440" y="10765"/>
                </a:lnTo>
                <a:lnTo>
                  <a:pt x="2411" y="10943"/>
                </a:lnTo>
                <a:lnTo>
                  <a:pt x="2393" y="11124"/>
                </a:lnTo>
                <a:lnTo>
                  <a:pt x="2379" y="11302"/>
                </a:lnTo>
                <a:lnTo>
                  <a:pt x="2364" y="11487"/>
                </a:lnTo>
                <a:lnTo>
                  <a:pt x="2357" y="11668"/>
                </a:lnTo>
                <a:lnTo>
                  <a:pt x="2354" y="11853"/>
                </a:lnTo>
                <a:lnTo>
                  <a:pt x="2357" y="12038"/>
                </a:lnTo>
                <a:lnTo>
                  <a:pt x="2364" y="12219"/>
                </a:lnTo>
                <a:lnTo>
                  <a:pt x="2379" y="12400"/>
                </a:lnTo>
                <a:lnTo>
                  <a:pt x="2393" y="12581"/>
                </a:lnTo>
                <a:lnTo>
                  <a:pt x="2411" y="12759"/>
                </a:lnTo>
                <a:lnTo>
                  <a:pt x="2440" y="12937"/>
                </a:lnTo>
                <a:lnTo>
                  <a:pt x="2465" y="13114"/>
                </a:lnTo>
                <a:lnTo>
                  <a:pt x="2537" y="13462"/>
                </a:lnTo>
                <a:lnTo>
                  <a:pt x="2580" y="13636"/>
                </a:lnTo>
                <a:lnTo>
                  <a:pt x="2626" y="13803"/>
                </a:lnTo>
                <a:lnTo>
                  <a:pt x="2673" y="13973"/>
                </a:lnTo>
                <a:lnTo>
                  <a:pt x="2727" y="14140"/>
                </a:lnTo>
                <a:lnTo>
                  <a:pt x="2784" y="14303"/>
                </a:lnTo>
                <a:lnTo>
                  <a:pt x="2845" y="14466"/>
                </a:lnTo>
                <a:lnTo>
                  <a:pt x="2910" y="14629"/>
                </a:lnTo>
                <a:lnTo>
                  <a:pt x="2978" y="14785"/>
                </a:lnTo>
                <a:lnTo>
                  <a:pt x="3053" y="14945"/>
                </a:lnTo>
                <a:lnTo>
                  <a:pt x="3128" y="15097"/>
                </a:lnTo>
                <a:lnTo>
                  <a:pt x="3207" y="15253"/>
                </a:lnTo>
                <a:lnTo>
                  <a:pt x="3294" y="15402"/>
                </a:lnTo>
                <a:lnTo>
                  <a:pt x="3380" y="15554"/>
                </a:lnTo>
                <a:lnTo>
                  <a:pt x="3469" y="15699"/>
                </a:lnTo>
                <a:lnTo>
                  <a:pt x="3563" y="15840"/>
                </a:lnTo>
                <a:lnTo>
                  <a:pt x="3663" y="15985"/>
                </a:lnTo>
                <a:lnTo>
                  <a:pt x="3760" y="16123"/>
                </a:lnTo>
                <a:lnTo>
                  <a:pt x="3864" y="16257"/>
                </a:lnTo>
                <a:lnTo>
                  <a:pt x="3972" y="16391"/>
                </a:lnTo>
                <a:lnTo>
                  <a:pt x="4079" y="16522"/>
                </a:lnTo>
                <a:lnTo>
                  <a:pt x="4194" y="16648"/>
                </a:lnTo>
                <a:lnTo>
                  <a:pt x="4309" y="16775"/>
                </a:lnTo>
                <a:lnTo>
                  <a:pt x="4427" y="16899"/>
                </a:lnTo>
                <a:lnTo>
                  <a:pt x="4549" y="17018"/>
                </a:lnTo>
                <a:lnTo>
                  <a:pt x="4671" y="17134"/>
                </a:lnTo>
                <a:lnTo>
                  <a:pt x="4800" y="17250"/>
                </a:lnTo>
                <a:lnTo>
                  <a:pt x="4930" y="17359"/>
                </a:lnTo>
                <a:lnTo>
                  <a:pt x="5059" y="17468"/>
                </a:lnTo>
                <a:lnTo>
                  <a:pt x="5199" y="17569"/>
                </a:lnTo>
                <a:lnTo>
                  <a:pt x="5335" y="17674"/>
                </a:lnTo>
                <a:lnTo>
                  <a:pt x="5475" y="17769"/>
                </a:lnTo>
                <a:lnTo>
                  <a:pt x="5618" y="17866"/>
                </a:lnTo>
                <a:lnTo>
                  <a:pt x="5762" y="17953"/>
                </a:lnTo>
                <a:lnTo>
                  <a:pt x="5905" y="18044"/>
                </a:lnTo>
                <a:lnTo>
                  <a:pt x="6056" y="18127"/>
                </a:lnTo>
                <a:lnTo>
                  <a:pt x="6207" y="18211"/>
                </a:lnTo>
                <a:lnTo>
                  <a:pt x="6361" y="18287"/>
                </a:lnTo>
                <a:lnTo>
                  <a:pt x="6515" y="18359"/>
                </a:lnTo>
                <a:lnTo>
                  <a:pt x="6673" y="18428"/>
                </a:lnTo>
                <a:lnTo>
                  <a:pt x="6831" y="18494"/>
                </a:lnTo>
                <a:lnTo>
                  <a:pt x="6996" y="18559"/>
                </a:lnTo>
                <a:lnTo>
                  <a:pt x="7157" y="18617"/>
                </a:lnTo>
                <a:lnTo>
                  <a:pt x="7323" y="18671"/>
                </a:lnTo>
                <a:lnTo>
                  <a:pt x="7491" y="18722"/>
                </a:lnTo>
                <a:lnTo>
                  <a:pt x="7660" y="18769"/>
                </a:lnTo>
                <a:lnTo>
                  <a:pt x="7828" y="18809"/>
                </a:lnTo>
                <a:lnTo>
                  <a:pt x="7997" y="18849"/>
                </a:lnTo>
                <a:lnTo>
                  <a:pt x="8173" y="18878"/>
                </a:lnTo>
                <a:lnTo>
                  <a:pt x="8349" y="18910"/>
                </a:lnTo>
                <a:lnTo>
                  <a:pt x="8524" y="18932"/>
                </a:lnTo>
                <a:lnTo>
                  <a:pt x="8700" y="18957"/>
                </a:lnTo>
                <a:lnTo>
                  <a:pt x="8880" y="18972"/>
                </a:lnTo>
                <a:lnTo>
                  <a:pt x="9059" y="18983"/>
                </a:lnTo>
                <a:lnTo>
                  <a:pt x="9242" y="18990"/>
                </a:lnTo>
                <a:lnTo>
                  <a:pt x="9604" y="18990"/>
                </a:lnTo>
                <a:lnTo>
                  <a:pt x="9787" y="18983"/>
                </a:lnTo>
                <a:lnTo>
                  <a:pt x="9967" y="18972"/>
                </a:lnTo>
                <a:lnTo>
                  <a:pt x="10142" y="18957"/>
                </a:lnTo>
                <a:lnTo>
                  <a:pt x="10318" y="18932"/>
                </a:lnTo>
                <a:lnTo>
                  <a:pt x="10498" y="18910"/>
                </a:lnTo>
                <a:lnTo>
                  <a:pt x="10670" y="18878"/>
                </a:lnTo>
                <a:lnTo>
                  <a:pt x="10846" y="18849"/>
                </a:lnTo>
                <a:lnTo>
                  <a:pt x="11018" y="18809"/>
                </a:lnTo>
                <a:lnTo>
                  <a:pt x="11183" y="18769"/>
                </a:lnTo>
                <a:lnTo>
                  <a:pt x="11355" y="18722"/>
                </a:lnTo>
                <a:lnTo>
                  <a:pt x="11520" y="18671"/>
                </a:lnTo>
                <a:lnTo>
                  <a:pt x="11689" y="18617"/>
                </a:lnTo>
                <a:lnTo>
                  <a:pt x="11850" y="18559"/>
                </a:lnTo>
                <a:lnTo>
                  <a:pt x="12012" y="18494"/>
                </a:lnTo>
                <a:lnTo>
                  <a:pt x="12173" y="18428"/>
                </a:lnTo>
                <a:lnTo>
                  <a:pt x="12327" y="18359"/>
                </a:lnTo>
                <a:lnTo>
                  <a:pt x="12485" y="18287"/>
                </a:lnTo>
                <a:lnTo>
                  <a:pt x="12636" y="18211"/>
                </a:lnTo>
                <a:lnTo>
                  <a:pt x="12790" y="18127"/>
                </a:lnTo>
                <a:lnTo>
                  <a:pt x="12937" y="18044"/>
                </a:lnTo>
                <a:lnTo>
                  <a:pt x="13081" y="17953"/>
                </a:lnTo>
                <a:lnTo>
                  <a:pt x="13228" y="17866"/>
                </a:lnTo>
                <a:lnTo>
                  <a:pt x="13371" y="17769"/>
                </a:lnTo>
                <a:lnTo>
                  <a:pt x="13508" y="17674"/>
                </a:lnTo>
                <a:lnTo>
                  <a:pt x="13648" y="17569"/>
                </a:lnTo>
                <a:lnTo>
                  <a:pt x="13784" y="17468"/>
                </a:lnTo>
                <a:lnTo>
                  <a:pt x="14042" y="17250"/>
                </a:lnTo>
                <a:lnTo>
                  <a:pt x="14171" y="17134"/>
                </a:lnTo>
                <a:lnTo>
                  <a:pt x="14293" y="17018"/>
                </a:lnTo>
                <a:lnTo>
                  <a:pt x="14415" y="16899"/>
                </a:lnTo>
                <a:lnTo>
                  <a:pt x="14534" y="16775"/>
                </a:lnTo>
                <a:lnTo>
                  <a:pt x="14652" y="16648"/>
                </a:lnTo>
                <a:lnTo>
                  <a:pt x="14763" y="16522"/>
                </a:lnTo>
                <a:lnTo>
                  <a:pt x="14875" y="16391"/>
                </a:lnTo>
                <a:lnTo>
                  <a:pt x="15083" y="16123"/>
                </a:lnTo>
                <a:lnTo>
                  <a:pt x="15183" y="15985"/>
                </a:lnTo>
                <a:lnTo>
                  <a:pt x="15280" y="15840"/>
                </a:lnTo>
                <a:lnTo>
                  <a:pt x="15373" y="15699"/>
                </a:lnTo>
                <a:lnTo>
                  <a:pt x="15463" y="15554"/>
                </a:lnTo>
                <a:lnTo>
                  <a:pt x="15553" y="15402"/>
                </a:lnTo>
                <a:lnTo>
                  <a:pt x="15635" y="15253"/>
                </a:lnTo>
                <a:lnTo>
                  <a:pt x="15714" y="15097"/>
                </a:lnTo>
                <a:lnTo>
                  <a:pt x="15793" y="14945"/>
                </a:lnTo>
                <a:lnTo>
                  <a:pt x="15865" y="14785"/>
                </a:lnTo>
                <a:lnTo>
                  <a:pt x="15933" y="14629"/>
                </a:lnTo>
                <a:lnTo>
                  <a:pt x="15998" y="14466"/>
                </a:lnTo>
                <a:lnTo>
                  <a:pt x="16059" y="14303"/>
                </a:lnTo>
                <a:lnTo>
                  <a:pt x="16116" y="14140"/>
                </a:lnTo>
                <a:lnTo>
                  <a:pt x="16170" y="13973"/>
                </a:lnTo>
                <a:lnTo>
                  <a:pt x="16224" y="13803"/>
                </a:lnTo>
                <a:lnTo>
                  <a:pt x="16267" y="13636"/>
                </a:lnTo>
                <a:lnTo>
                  <a:pt x="16306" y="13462"/>
                </a:lnTo>
                <a:lnTo>
                  <a:pt x="16346" y="13288"/>
                </a:lnTo>
                <a:lnTo>
                  <a:pt x="16378" y="13114"/>
                </a:lnTo>
                <a:lnTo>
                  <a:pt x="16410" y="12937"/>
                </a:lnTo>
                <a:lnTo>
                  <a:pt x="16432" y="12759"/>
                </a:lnTo>
                <a:lnTo>
                  <a:pt x="16450" y="12581"/>
                </a:lnTo>
                <a:lnTo>
                  <a:pt x="16471" y="12400"/>
                </a:lnTo>
                <a:lnTo>
                  <a:pt x="16482" y="12219"/>
                </a:lnTo>
                <a:lnTo>
                  <a:pt x="16486" y="12038"/>
                </a:lnTo>
                <a:lnTo>
                  <a:pt x="16489" y="11853"/>
                </a:lnTo>
                <a:lnTo>
                  <a:pt x="16486" y="11668"/>
                </a:lnTo>
                <a:lnTo>
                  <a:pt x="16482" y="11487"/>
                </a:lnTo>
                <a:lnTo>
                  <a:pt x="16471" y="11302"/>
                </a:lnTo>
                <a:lnTo>
                  <a:pt x="16450" y="11124"/>
                </a:lnTo>
                <a:lnTo>
                  <a:pt x="16432" y="10943"/>
                </a:lnTo>
                <a:lnTo>
                  <a:pt x="16410" y="10765"/>
                </a:lnTo>
                <a:lnTo>
                  <a:pt x="16378" y="10588"/>
                </a:lnTo>
                <a:lnTo>
                  <a:pt x="16346" y="10417"/>
                </a:lnTo>
                <a:lnTo>
                  <a:pt x="16306" y="10243"/>
                </a:lnTo>
                <a:lnTo>
                  <a:pt x="16267" y="10069"/>
                </a:lnTo>
                <a:lnTo>
                  <a:pt x="16224" y="9899"/>
                </a:lnTo>
                <a:lnTo>
                  <a:pt x="16170" y="9729"/>
                </a:lnTo>
                <a:lnTo>
                  <a:pt x="16116" y="9565"/>
                </a:lnTo>
                <a:lnTo>
                  <a:pt x="16059" y="9399"/>
                </a:lnTo>
                <a:lnTo>
                  <a:pt x="15998" y="9236"/>
                </a:lnTo>
                <a:lnTo>
                  <a:pt x="15933" y="9076"/>
                </a:lnTo>
                <a:lnTo>
                  <a:pt x="15865" y="8913"/>
                </a:lnTo>
                <a:lnTo>
                  <a:pt x="15793" y="8761"/>
                </a:lnTo>
                <a:lnTo>
                  <a:pt x="15714" y="8601"/>
                </a:lnTo>
                <a:lnTo>
                  <a:pt x="15635" y="8453"/>
                </a:lnTo>
                <a:lnTo>
                  <a:pt x="15553" y="8300"/>
                </a:lnTo>
                <a:lnTo>
                  <a:pt x="15463" y="8152"/>
                </a:lnTo>
                <a:lnTo>
                  <a:pt x="15373" y="8007"/>
                </a:lnTo>
                <a:lnTo>
                  <a:pt x="15280" y="7862"/>
                </a:lnTo>
                <a:lnTo>
                  <a:pt x="15183" y="7720"/>
                </a:lnTo>
                <a:lnTo>
                  <a:pt x="15083" y="7583"/>
                </a:lnTo>
                <a:lnTo>
                  <a:pt x="14979" y="7449"/>
                </a:lnTo>
                <a:lnTo>
                  <a:pt x="14875" y="7311"/>
                </a:lnTo>
                <a:lnTo>
                  <a:pt x="14763" y="7180"/>
                </a:lnTo>
                <a:lnTo>
                  <a:pt x="14652" y="7053"/>
                </a:lnTo>
                <a:lnTo>
                  <a:pt x="14534" y="6927"/>
                </a:lnTo>
                <a:lnTo>
                  <a:pt x="14415" y="6803"/>
                </a:lnTo>
                <a:lnTo>
                  <a:pt x="14293" y="6684"/>
                </a:lnTo>
                <a:lnTo>
                  <a:pt x="14171" y="6568"/>
                </a:lnTo>
                <a:lnTo>
                  <a:pt x="14042" y="6452"/>
                </a:lnTo>
                <a:lnTo>
                  <a:pt x="13784" y="6234"/>
                </a:lnTo>
                <a:lnTo>
                  <a:pt x="13648" y="6129"/>
                </a:lnTo>
                <a:lnTo>
                  <a:pt x="13508" y="6031"/>
                </a:lnTo>
                <a:lnTo>
                  <a:pt x="13371" y="5933"/>
                </a:lnTo>
                <a:lnTo>
                  <a:pt x="13228" y="5836"/>
                </a:lnTo>
                <a:lnTo>
                  <a:pt x="13081" y="5745"/>
                </a:lnTo>
                <a:lnTo>
                  <a:pt x="12937" y="5658"/>
                </a:lnTo>
                <a:lnTo>
                  <a:pt x="12790" y="5575"/>
                </a:lnTo>
                <a:lnTo>
                  <a:pt x="12636" y="5495"/>
                </a:lnTo>
                <a:lnTo>
                  <a:pt x="12485" y="5419"/>
                </a:lnTo>
                <a:lnTo>
                  <a:pt x="12327" y="5346"/>
                </a:lnTo>
                <a:lnTo>
                  <a:pt x="12173" y="5270"/>
                </a:lnTo>
                <a:lnTo>
                  <a:pt x="12012" y="5205"/>
                </a:lnTo>
                <a:lnTo>
                  <a:pt x="11850" y="5143"/>
                </a:lnTo>
                <a:lnTo>
                  <a:pt x="11689" y="5085"/>
                </a:lnTo>
                <a:lnTo>
                  <a:pt x="11520" y="5031"/>
                </a:lnTo>
                <a:lnTo>
                  <a:pt x="11355" y="4984"/>
                </a:lnTo>
                <a:lnTo>
                  <a:pt x="11183" y="4937"/>
                </a:lnTo>
                <a:lnTo>
                  <a:pt x="11018" y="4893"/>
                </a:lnTo>
                <a:lnTo>
                  <a:pt x="10846" y="4857"/>
                </a:lnTo>
                <a:lnTo>
                  <a:pt x="10670" y="4821"/>
                </a:lnTo>
                <a:lnTo>
                  <a:pt x="10498" y="4795"/>
                </a:lnTo>
                <a:lnTo>
                  <a:pt x="10318" y="4766"/>
                </a:lnTo>
                <a:lnTo>
                  <a:pt x="10142" y="4748"/>
                </a:lnTo>
                <a:lnTo>
                  <a:pt x="9967" y="4734"/>
                </a:lnTo>
                <a:lnTo>
                  <a:pt x="9787" y="4719"/>
                </a:lnTo>
                <a:lnTo>
                  <a:pt x="9604" y="4712"/>
                </a:lnTo>
                <a:lnTo>
                  <a:pt x="9425" y="4708"/>
                </a:lnTo>
                <a:close/>
                <a:moveTo>
                  <a:pt x="7262" y="2566"/>
                </a:moveTo>
                <a:lnTo>
                  <a:pt x="7796" y="3574"/>
                </a:lnTo>
                <a:lnTo>
                  <a:pt x="7993" y="3537"/>
                </a:lnTo>
                <a:lnTo>
                  <a:pt x="8194" y="3505"/>
                </a:lnTo>
                <a:lnTo>
                  <a:pt x="8395" y="3476"/>
                </a:lnTo>
                <a:lnTo>
                  <a:pt x="8596" y="3454"/>
                </a:lnTo>
                <a:lnTo>
                  <a:pt x="8804" y="3436"/>
                </a:lnTo>
                <a:lnTo>
                  <a:pt x="9009" y="3421"/>
                </a:lnTo>
                <a:lnTo>
                  <a:pt x="9213" y="3414"/>
                </a:lnTo>
                <a:lnTo>
                  <a:pt x="9425" y="3410"/>
                </a:lnTo>
                <a:lnTo>
                  <a:pt x="9576" y="3414"/>
                </a:lnTo>
                <a:lnTo>
                  <a:pt x="9730" y="3418"/>
                </a:lnTo>
                <a:lnTo>
                  <a:pt x="9881" y="3429"/>
                </a:lnTo>
                <a:lnTo>
                  <a:pt x="10035" y="3436"/>
                </a:lnTo>
                <a:lnTo>
                  <a:pt x="10185" y="3450"/>
                </a:lnTo>
                <a:lnTo>
                  <a:pt x="10336" y="3465"/>
                </a:lnTo>
                <a:lnTo>
                  <a:pt x="10483" y="3479"/>
                </a:lnTo>
                <a:lnTo>
                  <a:pt x="10630" y="3505"/>
                </a:lnTo>
                <a:lnTo>
                  <a:pt x="10781" y="3526"/>
                </a:lnTo>
                <a:lnTo>
                  <a:pt x="10928" y="3552"/>
                </a:lnTo>
                <a:lnTo>
                  <a:pt x="11075" y="3581"/>
                </a:lnTo>
                <a:lnTo>
                  <a:pt x="11219" y="3610"/>
                </a:lnTo>
                <a:lnTo>
                  <a:pt x="11362" y="3646"/>
                </a:lnTo>
                <a:lnTo>
                  <a:pt x="11506" y="3682"/>
                </a:lnTo>
                <a:lnTo>
                  <a:pt x="11649" y="3719"/>
                </a:lnTo>
                <a:lnTo>
                  <a:pt x="11789" y="3762"/>
                </a:lnTo>
                <a:lnTo>
                  <a:pt x="12381" y="2783"/>
                </a:lnTo>
                <a:lnTo>
                  <a:pt x="14559" y="3809"/>
                </a:lnTo>
                <a:lnTo>
                  <a:pt x="14186" y="4929"/>
                </a:lnTo>
                <a:lnTo>
                  <a:pt x="14390" y="5074"/>
                </a:lnTo>
                <a:lnTo>
                  <a:pt x="14588" y="5230"/>
                </a:lnTo>
                <a:lnTo>
                  <a:pt x="14781" y="5386"/>
                </a:lnTo>
                <a:lnTo>
                  <a:pt x="14968" y="5553"/>
                </a:lnTo>
                <a:lnTo>
                  <a:pt x="15151" y="5723"/>
                </a:lnTo>
                <a:lnTo>
                  <a:pt x="15330" y="5894"/>
                </a:lnTo>
                <a:lnTo>
                  <a:pt x="15502" y="6075"/>
                </a:lnTo>
                <a:lnTo>
                  <a:pt x="15671" y="6260"/>
                </a:lnTo>
                <a:lnTo>
                  <a:pt x="15833" y="6452"/>
                </a:lnTo>
                <a:lnTo>
                  <a:pt x="15990" y="6651"/>
                </a:lnTo>
                <a:lnTo>
                  <a:pt x="16141" y="6850"/>
                </a:lnTo>
                <a:lnTo>
                  <a:pt x="16288" y="7053"/>
                </a:lnTo>
                <a:lnTo>
                  <a:pt x="16428" y="7264"/>
                </a:lnTo>
                <a:lnTo>
                  <a:pt x="16557" y="7478"/>
                </a:lnTo>
                <a:lnTo>
                  <a:pt x="16686" y="7695"/>
                </a:lnTo>
                <a:lnTo>
                  <a:pt x="16805" y="7916"/>
                </a:lnTo>
                <a:lnTo>
                  <a:pt x="18021" y="7619"/>
                </a:lnTo>
                <a:lnTo>
                  <a:pt x="18846" y="9899"/>
                </a:lnTo>
                <a:lnTo>
                  <a:pt x="17662" y="10497"/>
                </a:lnTo>
                <a:lnTo>
                  <a:pt x="17691" y="10664"/>
                </a:lnTo>
                <a:lnTo>
                  <a:pt x="17713" y="10827"/>
                </a:lnTo>
                <a:lnTo>
                  <a:pt x="17730" y="10997"/>
                </a:lnTo>
                <a:lnTo>
                  <a:pt x="17748" y="11168"/>
                </a:lnTo>
                <a:lnTo>
                  <a:pt x="17759" y="11334"/>
                </a:lnTo>
                <a:lnTo>
                  <a:pt x="17766" y="11505"/>
                </a:lnTo>
                <a:lnTo>
                  <a:pt x="17773" y="11679"/>
                </a:lnTo>
                <a:lnTo>
                  <a:pt x="17773" y="12012"/>
                </a:lnTo>
                <a:lnTo>
                  <a:pt x="17770" y="12172"/>
                </a:lnTo>
                <a:lnTo>
                  <a:pt x="17763" y="12328"/>
                </a:lnTo>
                <a:lnTo>
                  <a:pt x="17752" y="12491"/>
                </a:lnTo>
                <a:lnTo>
                  <a:pt x="17734" y="12650"/>
                </a:lnTo>
                <a:lnTo>
                  <a:pt x="17720" y="12802"/>
                </a:lnTo>
                <a:lnTo>
                  <a:pt x="17702" y="12962"/>
                </a:lnTo>
                <a:lnTo>
                  <a:pt x="17684" y="13114"/>
                </a:lnTo>
                <a:lnTo>
                  <a:pt x="17655" y="13270"/>
                </a:lnTo>
                <a:lnTo>
                  <a:pt x="17630" y="13422"/>
                </a:lnTo>
                <a:lnTo>
                  <a:pt x="17598" y="13575"/>
                </a:lnTo>
                <a:lnTo>
                  <a:pt x="17565" y="13727"/>
                </a:lnTo>
                <a:lnTo>
                  <a:pt x="17530" y="13879"/>
                </a:lnTo>
                <a:lnTo>
                  <a:pt x="17490" y="14024"/>
                </a:lnTo>
                <a:lnTo>
                  <a:pt x="17454" y="14173"/>
                </a:lnTo>
                <a:lnTo>
                  <a:pt x="17408" y="14321"/>
                </a:lnTo>
                <a:lnTo>
                  <a:pt x="18624" y="15072"/>
                </a:lnTo>
                <a:lnTo>
                  <a:pt x="17612" y="17268"/>
                </a:lnTo>
                <a:lnTo>
                  <a:pt x="16188" y="16790"/>
                </a:lnTo>
                <a:lnTo>
                  <a:pt x="16051" y="16978"/>
                </a:lnTo>
                <a:lnTo>
                  <a:pt x="15911" y="17160"/>
                </a:lnTo>
                <a:lnTo>
                  <a:pt x="15761" y="17334"/>
                </a:lnTo>
                <a:lnTo>
                  <a:pt x="15614" y="17508"/>
                </a:lnTo>
                <a:lnTo>
                  <a:pt x="15456" y="17678"/>
                </a:lnTo>
                <a:lnTo>
                  <a:pt x="15298" y="17845"/>
                </a:lnTo>
                <a:lnTo>
                  <a:pt x="15133" y="18001"/>
                </a:lnTo>
                <a:lnTo>
                  <a:pt x="14961" y="18160"/>
                </a:lnTo>
                <a:lnTo>
                  <a:pt x="14789" y="18309"/>
                </a:lnTo>
                <a:lnTo>
                  <a:pt x="14609" y="18457"/>
                </a:lnTo>
                <a:lnTo>
                  <a:pt x="14430" y="18599"/>
                </a:lnTo>
                <a:lnTo>
                  <a:pt x="14243" y="18733"/>
                </a:lnTo>
                <a:lnTo>
                  <a:pt x="14057" y="18867"/>
                </a:lnTo>
                <a:lnTo>
                  <a:pt x="13669" y="19113"/>
                </a:lnTo>
                <a:lnTo>
                  <a:pt x="13472" y="19229"/>
                </a:lnTo>
                <a:lnTo>
                  <a:pt x="13838" y="20770"/>
                </a:lnTo>
                <a:lnTo>
                  <a:pt x="11581" y="21600"/>
                </a:lnTo>
                <a:lnTo>
                  <a:pt x="10867" y="20161"/>
                </a:lnTo>
                <a:lnTo>
                  <a:pt x="10691" y="20190"/>
                </a:lnTo>
                <a:lnTo>
                  <a:pt x="10512" y="20215"/>
                </a:lnTo>
                <a:lnTo>
                  <a:pt x="10336" y="20237"/>
                </a:lnTo>
                <a:lnTo>
                  <a:pt x="10157" y="20259"/>
                </a:lnTo>
                <a:lnTo>
                  <a:pt x="9791" y="20281"/>
                </a:lnTo>
                <a:lnTo>
                  <a:pt x="9608" y="20288"/>
                </a:lnTo>
                <a:lnTo>
                  <a:pt x="9425" y="20288"/>
                </a:lnTo>
                <a:lnTo>
                  <a:pt x="9152" y="20284"/>
                </a:lnTo>
                <a:lnTo>
                  <a:pt x="8883" y="20273"/>
                </a:lnTo>
                <a:lnTo>
                  <a:pt x="8621" y="20252"/>
                </a:lnTo>
                <a:lnTo>
                  <a:pt x="8356" y="20223"/>
                </a:lnTo>
                <a:lnTo>
                  <a:pt x="8094" y="20186"/>
                </a:lnTo>
                <a:lnTo>
                  <a:pt x="7836" y="20139"/>
                </a:lnTo>
                <a:lnTo>
                  <a:pt x="7581" y="20085"/>
                </a:lnTo>
                <a:lnTo>
                  <a:pt x="7326" y="20023"/>
                </a:lnTo>
                <a:lnTo>
                  <a:pt x="6461" y="21379"/>
                </a:lnTo>
                <a:lnTo>
                  <a:pt x="4287" y="20357"/>
                </a:lnTo>
                <a:lnTo>
                  <a:pt x="4743" y="18838"/>
                </a:lnTo>
                <a:lnTo>
                  <a:pt x="4560" y="18711"/>
                </a:lnTo>
                <a:lnTo>
                  <a:pt x="4377" y="18570"/>
                </a:lnTo>
                <a:lnTo>
                  <a:pt x="4201" y="18432"/>
                </a:lnTo>
                <a:lnTo>
                  <a:pt x="4029" y="18291"/>
                </a:lnTo>
                <a:lnTo>
                  <a:pt x="3692" y="17986"/>
                </a:lnTo>
                <a:lnTo>
                  <a:pt x="3530" y="17827"/>
                </a:lnTo>
                <a:lnTo>
                  <a:pt x="3376" y="17667"/>
                </a:lnTo>
                <a:lnTo>
                  <a:pt x="3222" y="17497"/>
                </a:lnTo>
                <a:lnTo>
                  <a:pt x="3075" y="17326"/>
                </a:lnTo>
                <a:lnTo>
                  <a:pt x="2931" y="17156"/>
                </a:lnTo>
                <a:lnTo>
                  <a:pt x="2788" y="16975"/>
                </a:lnTo>
                <a:lnTo>
                  <a:pt x="2655" y="16793"/>
                </a:lnTo>
                <a:lnTo>
                  <a:pt x="2526" y="16609"/>
                </a:lnTo>
                <a:lnTo>
                  <a:pt x="2400" y="16416"/>
                </a:lnTo>
                <a:lnTo>
                  <a:pt x="2282" y="16221"/>
                </a:lnTo>
                <a:lnTo>
                  <a:pt x="825" y="16543"/>
                </a:lnTo>
                <a:lnTo>
                  <a:pt x="0" y="14267"/>
                </a:lnTo>
                <a:lnTo>
                  <a:pt x="1249" y="13593"/>
                </a:lnTo>
                <a:lnTo>
                  <a:pt x="1205" y="13379"/>
                </a:lnTo>
                <a:lnTo>
                  <a:pt x="1141" y="12951"/>
                </a:lnTo>
                <a:lnTo>
                  <a:pt x="1116" y="12734"/>
                </a:lnTo>
                <a:lnTo>
                  <a:pt x="1098" y="12512"/>
                </a:lnTo>
                <a:lnTo>
                  <a:pt x="1080" y="12295"/>
                </a:lnTo>
                <a:lnTo>
                  <a:pt x="1073" y="12074"/>
                </a:lnTo>
                <a:lnTo>
                  <a:pt x="1069" y="11853"/>
                </a:lnTo>
                <a:lnTo>
                  <a:pt x="1073" y="11592"/>
                </a:lnTo>
                <a:lnTo>
                  <a:pt x="1083" y="11327"/>
                </a:lnTo>
                <a:lnTo>
                  <a:pt x="1109" y="11066"/>
                </a:lnTo>
                <a:lnTo>
                  <a:pt x="1134" y="10812"/>
                </a:lnTo>
                <a:lnTo>
                  <a:pt x="1170" y="10555"/>
                </a:lnTo>
                <a:lnTo>
                  <a:pt x="1213" y="10305"/>
                </a:lnTo>
                <a:lnTo>
                  <a:pt x="1263" y="10055"/>
                </a:lnTo>
                <a:lnTo>
                  <a:pt x="1320" y="9808"/>
                </a:lnTo>
                <a:lnTo>
                  <a:pt x="219" y="9094"/>
                </a:lnTo>
                <a:lnTo>
                  <a:pt x="1234" y="6898"/>
                </a:lnTo>
                <a:lnTo>
                  <a:pt x="2422" y="7256"/>
                </a:lnTo>
                <a:lnTo>
                  <a:pt x="2562" y="7050"/>
                </a:lnTo>
                <a:lnTo>
                  <a:pt x="2702" y="6850"/>
                </a:lnTo>
                <a:lnTo>
                  <a:pt x="2852" y="6651"/>
                </a:lnTo>
                <a:lnTo>
                  <a:pt x="3006" y="6459"/>
                </a:lnTo>
                <a:lnTo>
                  <a:pt x="3164" y="6267"/>
                </a:lnTo>
                <a:lnTo>
                  <a:pt x="3333" y="6089"/>
                </a:lnTo>
                <a:lnTo>
                  <a:pt x="3502" y="5908"/>
                </a:lnTo>
                <a:lnTo>
                  <a:pt x="3681" y="5734"/>
                </a:lnTo>
                <a:lnTo>
                  <a:pt x="3860" y="5564"/>
                </a:lnTo>
                <a:lnTo>
                  <a:pt x="4047" y="5401"/>
                </a:lnTo>
                <a:lnTo>
                  <a:pt x="4237" y="5245"/>
                </a:lnTo>
                <a:lnTo>
                  <a:pt x="4431" y="5092"/>
                </a:lnTo>
                <a:lnTo>
                  <a:pt x="4628" y="4947"/>
                </a:lnTo>
                <a:lnTo>
                  <a:pt x="4836" y="4806"/>
                </a:lnTo>
                <a:lnTo>
                  <a:pt x="5041" y="4672"/>
                </a:lnTo>
                <a:lnTo>
                  <a:pt x="5256" y="4545"/>
                </a:lnTo>
                <a:lnTo>
                  <a:pt x="5008" y="3396"/>
                </a:lnTo>
                <a:lnTo>
                  <a:pt x="7262" y="2566"/>
                </a:lnTo>
                <a:close/>
                <a:moveTo>
                  <a:pt x="18194" y="1703"/>
                </a:moveTo>
                <a:lnTo>
                  <a:pt x="18086" y="1707"/>
                </a:lnTo>
                <a:lnTo>
                  <a:pt x="17975" y="1718"/>
                </a:lnTo>
                <a:lnTo>
                  <a:pt x="17872" y="1736"/>
                </a:lnTo>
                <a:lnTo>
                  <a:pt x="17768" y="1761"/>
                </a:lnTo>
                <a:lnTo>
                  <a:pt x="17664" y="1794"/>
                </a:lnTo>
                <a:lnTo>
                  <a:pt x="17564" y="1834"/>
                </a:lnTo>
                <a:lnTo>
                  <a:pt x="17464" y="1881"/>
                </a:lnTo>
                <a:lnTo>
                  <a:pt x="17367" y="1932"/>
                </a:lnTo>
                <a:lnTo>
                  <a:pt x="17296" y="1975"/>
                </a:lnTo>
                <a:lnTo>
                  <a:pt x="17228" y="2026"/>
                </a:lnTo>
                <a:lnTo>
                  <a:pt x="17163" y="2077"/>
                </a:lnTo>
                <a:lnTo>
                  <a:pt x="17102" y="2131"/>
                </a:lnTo>
                <a:lnTo>
                  <a:pt x="17042" y="2189"/>
                </a:lnTo>
                <a:lnTo>
                  <a:pt x="16988" y="2247"/>
                </a:lnTo>
                <a:lnTo>
                  <a:pt x="16934" y="2309"/>
                </a:lnTo>
                <a:lnTo>
                  <a:pt x="16888" y="2374"/>
                </a:lnTo>
                <a:lnTo>
                  <a:pt x="16841" y="2439"/>
                </a:lnTo>
                <a:lnTo>
                  <a:pt x="16798" y="2504"/>
                </a:lnTo>
                <a:lnTo>
                  <a:pt x="16762" y="2573"/>
                </a:lnTo>
                <a:lnTo>
                  <a:pt x="16723" y="2646"/>
                </a:lnTo>
                <a:lnTo>
                  <a:pt x="16691" y="2718"/>
                </a:lnTo>
                <a:lnTo>
                  <a:pt x="16666" y="2791"/>
                </a:lnTo>
                <a:lnTo>
                  <a:pt x="16616" y="2943"/>
                </a:lnTo>
                <a:lnTo>
                  <a:pt x="16601" y="3019"/>
                </a:lnTo>
                <a:lnTo>
                  <a:pt x="16573" y="3178"/>
                </a:lnTo>
                <a:lnTo>
                  <a:pt x="16566" y="3258"/>
                </a:lnTo>
                <a:lnTo>
                  <a:pt x="16566" y="3414"/>
                </a:lnTo>
                <a:lnTo>
                  <a:pt x="16569" y="3497"/>
                </a:lnTo>
                <a:lnTo>
                  <a:pt x="16580" y="3577"/>
                </a:lnTo>
                <a:lnTo>
                  <a:pt x="16594" y="3653"/>
                </a:lnTo>
                <a:lnTo>
                  <a:pt x="16609" y="3737"/>
                </a:lnTo>
                <a:lnTo>
                  <a:pt x="16627" y="3813"/>
                </a:lnTo>
                <a:lnTo>
                  <a:pt x="16655" y="3892"/>
                </a:lnTo>
                <a:lnTo>
                  <a:pt x="16680" y="3968"/>
                </a:lnTo>
                <a:lnTo>
                  <a:pt x="16716" y="4048"/>
                </a:lnTo>
                <a:lnTo>
                  <a:pt x="16748" y="4121"/>
                </a:lnTo>
                <a:lnTo>
                  <a:pt x="16791" y="4197"/>
                </a:lnTo>
                <a:lnTo>
                  <a:pt x="16848" y="4287"/>
                </a:lnTo>
                <a:lnTo>
                  <a:pt x="16913" y="4374"/>
                </a:lnTo>
                <a:lnTo>
                  <a:pt x="16981" y="4458"/>
                </a:lnTo>
                <a:lnTo>
                  <a:pt x="17052" y="4537"/>
                </a:lnTo>
                <a:lnTo>
                  <a:pt x="17135" y="4606"/>
                </a:lnTo>
                <a:lnTo>
                  <a:pt x="17213" y="4675"/>
                </a:lnTo>
                <a:lnTo>
                  <a:pt x="17299" y="4737"/>
                </a:lnTo>
                <a:lnTo>
                  <a:pt x="17389" y="4791"/>
                </a:lnTo>
                <a:lnTo>
                  <a:pt x="17482" y="4838"/>
                </a:lnTo>
                <a:lnTo>
                  <a:pt x="17578" y="4885"/>
                </a:lnTo>
                <a:lnTo>
                  <a:pt x="17678" y="4922"/>
                </a:lnTo>
                <a:lnTo>
                  <a:pt x="17779" y="4951"/>
                </a:lnTo>
                <a:lnTo>
                  <a:pt x="17882" y="4980"/>
                </a:lnTo>
                <a:lnTo>
                  <a:pt x="17986" y="4994"/>
                </a:lnTo>
                <a:lnTo>
                  <a:pt x="18090" y="5005"/>
                </a:lnTo>
                <a:lnTo>
                  <a:pt x="18201" y="5009"/>
                </a:lnTo>
                <a:lnTo>
                  <a:pt x="18308" y="5005"/>
                </a:lnTo>
                <a:lnTo>
                  <a:pt x="18416" y="4994"/>
                </a:lnTo>
                <a:lnTo>
                  <a:pt x="18519" y="4976"/>
                </a:lnTo>
                <a:lnTo>
                  <a:pt x="18627" y="4951"/>
                </a:lnTo>
                <a:lnTo>
                  <a:pt x="18730" y="4918"/>
                </a:lnTo>
                <a:lnTo>
                  <a:pt x="18831" y="4878"/>
                </a:lnTo>
                <a:lnTo>
                  <a:pt x="18931" y="4831"/>
                </a:lnTo>
                <a:lnTo>
                  <a:pt x="19027" y="4777"/>
                </a:lnTo>
                <a:lnTo>
                  <a:pt x="19095" y="4737"/>
                </a:lnTo>
                <a:lnTo>
                  <a:pt x="19163" y="4690"/>
                </a:lnTo>
                <a:lnTo>
                  <a:pt x="19228" y="4639"/>
                </a:lnTo>
                <a:lnTo>
                  <a:pt x="19289" y="4585"/>
                </a:lnTo>
                <a:lnTo>
                  <a:pt x="19346" y="4534"/>
                </a:lnTo>
                <a:lnTo>
                  <a:pt x="19400" y="4476"/>
                </a:lnTo>
                <a:lnTo>
                  <a:pt x="19453" y="4414"/>
                </a:lnTo>
                <a:lnTo>
                  <a:pt x="19500" y="4353"/>
                </a:lnTo>
                <a:lnTo>
                  <a:pt x="19546" y="4287"/>
                </a:lnTo>
                <a:lnTo>
                  <a:pt x="19593" y="4215"/>
                </a:lnTo>
                <a:lnTo>
                  <a:pt x="19632" y="4146"/>
                </a:lnTo>
                <a:lnTo>
                  <a:pt x="19668" y="4077"/>
                </a:lnTo>
                <a:lnTo>
                  <a:pt x="19700" y="4001"/>
                </a:lnTo>
                <a:lnTo>
                  <a:pt x="19729" y="3929"/>
                </a:lnTo>
                <a:lnTo>
                  <a:pt x="19757" y="3849"/>
                </a:lnTo>
                <a:lnTo>
                  <a:pt x="19779" y="3769"/>
                </a:lnTo>
                <a:lnTo>
                  <a:pt x="19797" y="3689"/>
                </a:lnTo>
                <a:lnTo>
                  <a:pt x="19807" y="3610"/>
                </a:lnTo>
                <a:lnTo>
                  <a:pt x="19822" y="3526"/>
                </a:lnTo>
                <a:lnTo>
                  <a:pt x="19829" y="3447"/>
                </a:lnTo>
                <a:lnTo>
                  <a:pt x="19829" y="3283"/>
                </a:lnTo>
                <a:lnTo>
                  <a:pt x="19825" y="3207"/>
                </a:lnTo>
                <a:lnTo>
                  <a:pt x="19811" y="3128"/>
                </a:lnTo>
                <a:lnTo>
                  <a:pt x="19800" y="3044"/>
                </a:lnTo>
                <a:lnTo>
                  <a:pt x="19764" y="2892"/>
                </a:lnTo>
                <a:lnTo>
                  <a:pt x="19739" y="2816"/>
                </a:lnTo>
                <a:lnTo>
                  <a:pt x="19711" y="2736"/>
                </a:lnTo>
                <a:lnTo>
                  <a:pt x="19679" y="2664"/>
                </a:lnTo>
                <a:lnTo>
                  <a:pt x="19643" y="2591"/>
                </a:lnTo>
                <a:lnTo>
                  <a:pt x="19603" y="2519"/>
                </a:lnTo>
                <a:lnTo>
                  <a:pt x="19546" y="2425"/>
                </a:lnTo>
                <a:lnTo>
                  <a:pt x="19482" y="2338"/>
                </a:lnTo>
                <a:lnTo>
                  <a:pt x="19414" y="2258"/>
                </a:lnTo>
                <a:lnTo>
                  <a:pt x="19342" y="2178"/>
                </a:lnTo>
                <a:lnTo>
                  <a:pt x="19260" y="2106"/>
                </a:lnTo>
                <a:lnTo>
                  <a:pt x="19181" y="2040"/>
                </a:lnTo>
                <a:lnTo>
                  <a:pt x="19095" y="1979"/>
                </a:lnTo>
                <a:lnTo>
                  <a:pt x="19002" y="1921"/>
                </a:lnTo>
                <a:lnTo>
                  <a:pt x="18913" y="1870"/>
                </a:lnTo>
                <a:lnTo>
                  <a:pt x="18720" y="1790"/>
                </a:lnTo>
                <a:lnTo>
                  <a:pt x="18616" y="1761"/>
                </a:lnTo>
                <a:lnTo>
                  <a:pt x="18512" y="1736"/>
                </a:lnTo>
                <a:lnTo>
                  <a:pt x="18405" y="1718"/>
                </a:lnTo>
                <a:lnTo>
                  <a:pt x="18301" y="1707"/>
                </a:lnTo>
                <a:lnTo>
                  <a:pt x="18194" y="1703"/>
                </a:lnTo>
                <a:close/>
                <a:moveTo>
                  <a:pt x="18666" y="0"/>
                </a:moveTo>
                <a:lnTo>
                  <a:pt x="19482" y="217"/>
                </a:lnTo>
                <a:lnTo>
                  <a:pt x="19389" y="913"/>
                </a:lnTo>
                <a:lnTo>
                  <a:pt x="19343" y="1082"/>
                </a:lnTo>
                <a:lnTo>
                  <a:pt x="19285" y="1051"/>
                </a:lnTo>
                <a:lnTo>
                  <a:pt x="19268" y="1044"/>
                </a:lnTo>
                <a:lnTo>
                  <a:pt x="19267" y="1044"/>
                </a:lnTo>
                <a:lnTo>
                  <a:pt x="19185" y="1011"/>
                </a:lnTo>
                <a:lnTo>
                  <a:pt x="19268" y="1044"/>
                </a:lnTo>
                <a:lnTo>
                  <a:pt x="19342" y="1084"/>
                </a:lnTo>
                <a:lnTo>
                  <a:pt x="19343" y="1082"/>
                </a:lnTo>
                <a:lnTo>
                  <a:pt x="19378" y="1102"/>
                </a:lnTo>
                <a:lnTo>
                  <a:pt x="19457" y="1145"/>
                </a:lnTo>
                <a:lnTo>
                  <a:pt x="19582" y="1221"/>
                </a:lnTo>
                <a:lnTo>
                  <a:pt x="19643" y="1261"/>
                </a:lnTo>
                <a:lnTo>
                  <a:pt x="19704" y="1305"/>
                </a:lnTo>
                <a:lnTo>
                  <a:pt x="19707" y="1308"/>
                </a:lnTo>
                <a:lnTo>
                  <a:pt x="19764" y="1352"/>
                </a:lnTo>
                <a:lnTo>
                  <a:pt x="19822" y="1399"/>
                </a:lnTo>
                <a:lnTo>
                  <a:pt x="19925" y="1497"/>
                </a:lnTo>
                <a:lnTo>
                  <a:pt x="19990" y="1558"/>
                </a:lnTo>
                <a:lnTo>
                  <a:pt x="20069" y="1645"/>
                </a:lnTo>
                <a:lnTo>
                  <a:pt x="20115" y="1700"/>
                </a:lnTo>
                <a:lnTo>
                  <a:pt x="20140" y="1729"/>
                </a:lnTo>
                <a:lnTo>
                  <a:pt x="20115" y="1700"/>
                </a:lnTo>
                <a:lnTo>
                  <a:pt x="20280" y="1602"/>
                </a:lnTo>
                <a:lnTo>
                  <a:pt x="20924" y="1312"/>
                </a:lnTo>
                <a:lnTo>
                  <a:pt x="21350" y="2048"/>
                </a:lnTo>
                <a:lnTo>
                  <a:pt x="20799" y="2472"/>
                </a:lnTo>
                <a:lnTo>
                  <a:pt x="20602" y="2588"/>
                </a:lnTo>
                <a:lnTo>
                  <a:pt x="20638" y="2707"/>
                </a:lnTo>
                <a:lnTo>
                  <a:pt x="20663" y="2823"/>
                </a:lnTo>
                <a:lnTo>
                  <a:pt x="20688" y="2943"/>
                </a:lnTo>
                <a:lnTo>
                  <a:pt x="20702" y="3062"/>
                </a:lnTo>
                <a:lnTo>
                  <a:pt x="20713" y="3182"/>
                </a:lnTo>
                <a:lnTo>
                  <a:pt x="20720" y="3302"/>
                </a:lnTo>
                <a:lnTo>
                  <a:pt x="20720" y="3421"/>
                </a:lnTo>
                <a:lnTo>
                  <a:pt x="20713" y="3537"/>
                </a:lnTo>
                <a:lnTo>
                  <a:pt x="20945" y="3599"/>
                </a:lnTo>
                <a:lnTo>
                  <a:pt x="21600" y="3856"/>
                </a:lnTo>
                <a:lnTo>
                  <a:pt x="21389" y="4682"/>
                </a:lnTo>
                <a:lnTo>
                  <a:pt x="20702" y="4585"/>
                </a:lnTo>
                <a:lnTo>
                  <a:pt x="20444" y="4516"/>
                </a:lnTo>
                <a:lnTo>
                  <a:pt x="20391" y="4621"/>
                </a:lnTo>
                <a:lnTo>
                  <a:pt x="20330" y="4722"/>
                </a:lnTo>
                <a:lnTo>
                  <a:pt x="20269" y="4817"/>
                </a:lnTo>
                <a:lnTo>
                  <a:pt x="20201" y="4911"/>
                </a:lnTo>
                <a:lnTo>
                  <a:pt x="20129" y="5001"/>
                </a:lnTo>
                <a:lnTo>
                  <a:pt x="20051" y="5092"/>
                </a:lnTo>
                <a:lnTo>
                  <a:pt x="19972" y="5175"/>
                </a:lnTo>
                <a:lnTo>
                  <a:pt x="19886" y="5255"/>
                </a:lnTo>
                <a:lnTo>
                  <a:pt x="20022" y="5491"/>
                </a:lnTo>
                <a:lnTo>
                  <a:pt x="20308" y="6136"/>
                </a:lnTo>
                <a:lnTo>
                  <a:pt x="19582" y="6574"/>
                </a:lnTo>
                <a:lnTo>
                  <a:pt x="19163" y="6012"/>
                </a:lnTo>
                <a:lnTo>
                  <a:pt x="19024" y="5773"/>
                </a:lnTo>
                <a:lnTo>
                  <a:pt x="19070" y="5752"/>
                </a:lnTo>
                <a:lnTo>
                  <a:pt x="19117" y="5733"/>
                </a:lnTo>
                <a:lnTo>
                  <a:pt x="19009" y="5773"/>
                </a:lnTo>
                <a:lnTo>
                  <a:pt x="18906" y="5806"/>
                </a:lnTo>
                <a:lnTo>
                  <a:pt x="18820" y="5835"/>
                </a:lnTo>
                <a:lnTo>
                  <a:pt x="18677" y="5868"/>
                </a:lnTo>
                <a:lnTo>
                  <a:pt x="18605" y="5878"/>
                </a:lnTo>
                <a:lnTo>
                  <a:pt x="18526" y="5889"/>
                </a:lnTo>
                <a:lnTo>
                  <a:pt x="18512" y="5889"/>
                </a:lnTo>
                <a:lnTo>
                  <a:pt x="18373" y="5907"/>
                </a:lnTo>
                <a:lnTo>
                  <a:pt x="18237" y="5911"/>
                </a:lnTo>
                <a:lnTo>
                  <a:pt x="18201" y="5915"/>
                </a:lnTo>
                <a:lnTo>
                  <a:pt x="18144" y="5911"/>
                </a:lnTo>
                <a:lnTo>
                  <a:pt x="18093" y="5909"/>
                </a:lnTo>
                <a:lnTo>
                  <a:pt x="18022" y="5904"/>
                </a:lnTo>
                <a:lnTo>
                  <a:pt x="17933" y="5897"/>
                </a:lnTo>
                <a:lnTo>
                  <a:pt x="18036" y="5907"/>
                </a:lnTo>
                <a:lnTo>
                  <a:pt x="18093" y="5909"/>
                </a:lnTo>
                <a:lnTo>
                  <a:pt x="18115" y="5911"/>
                </a:lnTo>
                <a:lnTo>
                  <a:pt x="18018" y="6281"/>
                </a:lnTo>
                <a:lnTo>
                  <a:pt x="17800" y="6828"/>
                </a:lnTo>
                <a:lnTo>
                  <a:pt x="16981" y="6614"/>
                </a:lnTo>
                <a:lnTo>
                  <a:pt x="17042" y="6049"/>
                </a:lnTo>
                <a:lnTo>
                  <a:pt x="17138" y="5675"/>
                </a:lnTo>
                <a:lnTo>
                  <a:pt x="17206" y="5708"/>
                </a:lnTo>
                <a:lnTo>
                  <a:pt x="17110" y="5661"/>
                </a:lnTo>
                <a:lnTo>
                  <a:pt x="17013" y="5610"/>
                </a:lnTo>
                <a:lnTo>
                  <a:pt x="16938" y="5570"/>
                </a:lnTo>
                <a:lnTo>
                  <a:pt x="16813" y="5494"/>
                </a:lnTo>
                <a:lnTo>
                  <a:pt x="16752" y="5451"/>
                </a:lnTo>
                <a:lnTo>
                  <a:pt x="16691" y="5411"/>
                </a:lnTo>
                <a:lnTo>
                  <a:pt x="16684" y="5407"/>
                </a:lnTo>
                <a:lnTo>
                  <a:pt x="16627" y="5360"/>
                </a:lnTo>
                <a:lnTo>
                  <a:pt x="16573" y="5313"/>
                </a:lnTo>
                <a:lnTo>
                  <a:pt x="16466" y="5215"/>
                </a:lnTo>
                <a:lnTo>
                  <a:pt x="16405" y="5154"/>
                </a:lnTo>
                <a:lnTo>
                  <a:pt x="16348" y="5094"/>
                </a:lnTo>
                <a:lnTo>
                  <a:pt x="16312" y="5052"/>
                </a:lnTo>
                <a:lnTo>
                  <a:pt x="16254" y="4983"/>
                </a:lnTo>
                <a:lnTo>
                  <a:pt x="16326" y="5070"/>
                </a:lnTo>
                <a:lnTo>
                  <a:pt x="16348" y="5094"/>
                </a:lnTo>
                <a:lnTo>
                  <a:pt x="16369" y="5117"/>
                </a:lnTo>
                <a:lnTo>
                  <a:pt x="16079" y="5291"/>
                </a:lnTo>
                <a:lnTo>
                  <a:pt x="15542" y="5516"/>
                </a:lnTo>
                <a:lnTo>
                  <a:pt x="15117" y="4784"/>
                </a:lnTo>
                <a:lnTo>
                  <a:pt x="15553" y="4425"/>
                </a:lnTo>
                <a:lnTo>
                  <a:pt x="15836" y="4255"/>
                </a:lnTo>
                <a:lnTo>
                  <a:pt x="15796" y="4135"/>
                </a:lnTo>
                <a:lnTo>
                  <a:pt x="15761" y="4012"/>
                </a:lnTo>
                <a:lnTo>
                  <a:pt x="15732" y="3889"/>
                </a:lnTo>
                <a:lnTo>
                  <a:pt x="15707" y="3766"/>
                </a:lnTo>
                <a:lnTo>
                  <a:pt x="15689" y="3642"/>
                </a:lnTo>
                <a:lnTo>
                  <a:pt x="15682" y="3519"/>
                </a:lnTo>
                <a:lnTo>
                  <a:pt x="15675" y="3392"/>
                </a:lnTo>
                <a:lnTo>
                  <a:pt x="15678" y="3269"/>
                </a:lnTo>
                <a:lnTo>
                  <a:pt x="15399" y="3200"/>
                </a:lnTo>
                <a:lnTo>
                  <a:pt x="14859" y="2972"/>
                </a:lnTo>
                <a:lnTo>
                  <a:pt x="15074" y="2149"/>
                </a:lnTo>
                <a:lnTo>
                  <a:pt x="15632" y="2211"/>
                </a:lnTo>
                <a:lnTo>
                  <a:pt x="15907" y="2283"/>
                </a:lnTo>
                <a:lnTo>
                  <a:pt x="15961" y="2167"/>
                </a:lnTo>
                <a:lnTo>
                  <a:pt x="16022" y="2055"/>
                </a:lnTo>
                <a:lnTo>
                  <a:pt x="16093" y="1950"/>
                </a:lnTo>
                <a:lnTo>
                  <a:pt x="16165" y="1841"/>
                </a:lnTo>
                <a:lnTo>
                  <a:pt x="16244" y="1740"/>
                </a:lnTo>
                <a:lnTo>
                  <a:pt x="16326" y="1642"/>
                </a:lnTo>
                <a:lnTo>
                  <a:pt x="16415" y="1544"/>
                </a:lnTo>
                <a:lnTo>
                  <a:pt x="16508" y="1457"/>
                </a:lnTo>
                <a:lnTo>
                  <a:pt x="16380" y="1236"/>
                </a:lnTo>
                <a:lnTo>
                  <a:pt x="16158" y="689"/>
                </a:lnTo>
                <a:lnTo>
                  <a:pt x="16884" y="254"/>
                </a:lnTo>
                <a:lnTo>
                  <a:pt x="17231" y="703"/>
                </a:lnTo>
                <a:lnTo>
                  <a:pt x="17374" y="939"/>
                </a:lnTo>
                <a:lnTo>
                  <a:pt x="17324" y="960"/>
                </a:lnTo>
                <a:lnTo>
                  <a:pt x="17278" y="979"/>
                </a:lnTo>
                <a:lnTo>
                  <a:pt x="17385" y="939"/>
                </a:lnTo>
                <a:lnTo>
                  <a:pt x="17489" y="906"/>
                </a:lnTo>
                <a:lnTo>
                  <a:pt x="17575" y="877"/>
                </a:lnTo>
                <a:lnTo>
                  <a:pt x="17718" y="848"/>
                </a:lnTo>
                <a:lnTo>
                  <a:pt x="17789" y="834"/>
                </a:lnTo>
                <a:lnTo>
                  <a:pt x="17865" y="819"/>
                </a:lnTo>
                <a:lnTo>
                  <a:pt x="17882" y="819"/>
                </a:lnTo>
                <a:lnTo>
                  <a:pt x="18018" y="805"/>
                </a:lnTo>
                <a:lnTo>
                  <a:pt x="18158" y="801"/>
                </a:lnTo>
                <a:lnTo>
                  <a:pt x="18247" y="801"/>
                </a:lnTo>
                <a:lnTo>
                  <a:pt x="18358" y="808"/>
                </a:lnTo>
                <a:lnTo>
                  <a:pt x="18462" y="815"/>
                </a:lnTo>
                <a:lnTo>
                  <a:pt x="18380" y="808"/>
                </a:lnTo>
                <a:lnTo>
                  <a:pt x="18416" y="663"/>
                </a:lnTo>
                <a:lnTo>
                  <a:pt x="18666" y="0"/>
                </a:lnTo>
                <a:close/>
              </a:path>
            </a:pathLst>
          </a:custGeom>
          <a:solidFill>
            <a:srgbClr val="FFFFFF"/>
          </a:solidFill>
          <a:ln w="12700">
            <a:miter lim="400000"/>
          </a:ln>
        </p:spPr>
        <p:txBody>
          <a:bodyPr lIns="45718" tIns="45718" rIns="45718" bIns="45718" anchor="ctr"/>
          <a:lstStyle/>
          <a:p>
            <a:pPr algn="ctr">
              <a:defRPr>
                <a:solidFill>
                  <a:srgbClr val="FFFFFF"/>
                </a:solidFill>
              </a:defRPr>
            </a:pPr>
            <a:endParaRPr/>
          </a:p>
        </p:txBody>
      </p:sp>
    </p:spTree>
  </p:cSld>
  <p:clrMapOvr>
    <a:masterClrMapping/>
  </p:clrMapOvr>
  <p:transition spd="med" advTm="1167"/>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文本框 32"/>
          <p:cNvSpPr txBox="1"/>
          <p:nvPr/>
        </p:nvSpPr>
        <p:spPr>
          <a:xfrm>
            <a:off x="590345" y="175578"/>
            <a:ext cx="1195705" cy="18415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0" tIns="0" rIns="0" bIns="0" numCol="1" spcCol="38100" rtlCol="0" anchor="t" forceAA="0">
            <a:spAutoFit/>
          </a:bodyPr>
          <a:lstStyle/>
          <a:p>
            <a:pPr marL="0" marR="0" indent="0" algn="l" defTabSz="914400" rtl="0" fontAlgn="auto" latinLnBrk="0" hangingPunct="0">
              <a:lnSpc>
                <a:spcPct val="100000"/>
              </a:lnSpc>
              <a:spcBef>
                <a:spcPts val="0"/>
              </a:spcBef>
              <a:spcAft>
                <a:spcPts val="0"/>
              </a:spcAft>
              <a:buClrTx/>
              <a:buSzTx/>
              <a:buFontTx/>
              <a:buNone/>
            </a:pPr>
            <a:r>
              <a:rPr kumimoji="0" lang="en-US" altLang="zh-CN" sz="1200" b="0" i="0" u="none" strike="noStrike" cap="none" spc="0" normalizeH="0" baseline="0" dirty="0">
                <a:ln>
                  <a:noFill/>
                </a:ln>
                <a:solidFill>
                  <a:schemeClr val="bg1"/>
                </a:solidFill>
                <a:effectLst/>
                <a:uFillTx/>
                <a:latin typeface="+mn-lt"/>
                <a:ea typeface="+mn-ea"/>
                <a:cs typeface="+mn-cs"/>
                <a:sym typeface="Calibri" panose="020F0502020204030204"/>
              </a:rPr>
              <a:t>APP</a:t>
            </a:r>
            <a:r>
              <a:rPr kumimoji="0" lang="zh-CN" altLang="en-US" sz="1200" b="0" i="0" u="none" strike="noStrike" cap="none" spc="0" normalizeH="0" baseline="0" dirty="0">
                <a:ln>
                  <a:noFill/>
                </a:ln>
                <a:solidFill>
                  <a:schemeClr val="bg1"/>
                </a:solidFill>
                <a:effectLst/>
                <a:uFillTx/>
                <a:latin typeface="+mn-lt"/>
                <a:ea typeface="+mn-ea"/>
                <a:cs typeface="+mn-cs"/>
                <a:sym typeface="Calibri" panose="020F0502020204030204"/>
              </a:rPr>
              <a:t>请求</a:t>
            </a:r>
          </a:p>
        </p:txBody>
      </p:sp>
      <p:pic>
        <p:nvPicPr>
          <p:cNvPr id="34" name="图片 3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4697" y="115253"/>
            <a:ext cx="304800" cy="304800"/>
          </a:xfrm>
          <a:prstGeom prst="rect">
            <a:avLst/>
          </a:prstGeom>
        </p:spPr>
      </p:pic>
      <p:sp>
        <p:nvSpPr>
          <p:cNvPr id="100" name="文本框 99"/>
          <p:cNvSpPr txBox="1"/>
          <p:nvPr/>
        </p:nvSpPr>
        <p:spPr>
          <a:xfrm>
            <a:off x="777158" y="3431864"/>
            <a:ext cx="7746365" cy="645160"/>
          </a:xfrm>
          <a:prstGeom prst="rect">
            <a:avLst/>
          </a:prstGeom>
          <a:noFill/>
          <a:ln w="9525">
            <a:noFill/>
          </a:ln>
        </p:spPr>
        <p:txBody>
          <a:bodyPr wrap="square">
            <a:spAutoFit/>
          </a:bodyPr>
          <a:lstStyle/>
          <a:p>
            <a:r>
              <a:rPr lang="zh-CN" b="1" dirty="0">
                <a:ea typeface="宋体" panose="02010600030101010101" pitchFamily="2" charset="-122"/>
              </a:rPr>
              <a:t>使用</a:t>
            </a:r>
            <a:r>
              <a:rPr lang="en-US" b="1" dirty="0" err="1">
                <a:latin typeface="宋体" panose="02010600030101010101" pitchFamily="2" charset="-122"/>
              </a:rPr>
              <a:t>HttpClient</a:t>
            </a:r>
            <a:r>
              <a:rPr lang="zh-CN" b="1" dirty="0">
                <a:ea typeface="宋体" panose="02010600030101010101" pitchFamily="2" charset="-122"/>
              </a:rPr>
              <a:t>进行</a:t>
            </a:r>
            <a:r>
              <a:rPr lang="en-US" b="1" dirty="0">
                <a:latin typeface="Times New Roman" panose="02020603050405020304" charset="0"/>
              </a:rPr>
              <a:t>Get</a:t>
            </a:r>
            <a:r>
              <a:rPr lang="zh-CN" b="1" dirty="0">
                <a:ea typeface="宋体" panose="02010600030101010101" pitchFamily="2" charset="-122"/>
              </a:rPr>
              <a:t>通信，发送</a:t>
            </a:r>
            <a:r>
              <a:rPr lang="en-US" b="1" dirty="0">
                <a:latin typeface="Times New Roman" panose="02020603050405020304" charset="0"/>
              </a:rPr>
              <a:t>HTTP</a:t>
            </a:r>
            <a:r>
              <a:rPr lang="zh-CN" b="1" dirty="0">
                <a:ea typeface="宋体" panose="02010600030101010101" pitchFamily="2" charset="-122"/>
              </a:rPr>
              <a:t>请求，服务器收到请求后，传回</a:t>
            </a:r>
            <a:r>
              <a:rPr lang="en-US" b="1" dirty="0">
                <a:latin typeface="Times New Roman" panose="02020603050405020304" charset="0"/>
              </a:rPr>
              <a:t>Json</a:t>
            </a:r>
            <a:r>
              <a:rPr lang="zh-CN" b="1" dirty="0">
                <a:ea typeface="宋体" panose="02010600030101010101" pitchFamily="2" charset="-122"/>
              </a:rPr>
              <a:t>数据，再通过对</a:t>
            </a:r>
            <a:r>
              <a:rPr lang="en-US" b="1" dirty="0">
                <a:latin typeface="Times New Roman" panose="02020603050405020304" charset="0"/>
              </a:rPr>
              <a:t>Json</a:t>
            </a:r>
            <a:r>
              <a:rPr lang="zh-CN" b="1" dirty="0">
                <a:ea typeface="宋体" panose="02010600030101010101" pitchFamily="2" charset="-122"/>
              </a:rPr>
              <a:t>数据的解析，得到时间以及经纬度。</a:t>
            </a:r>
            <a:endParaRPr lang="zh-CN" altLang="en-US" b="1" dirty="0"/>
          </a:p>
        </p:txBody>
      </p:sp>
      <p:sp>
        <p:nvSpPr>
          <p:cNvPr id="2" name="流程图: 过程 1">
            <a:extLst>
              <a:ext uri="{FF2B5EF4-FFF2-40B4-BE49-F238E27FC236}">
                <a16:creationId xmlns:a16="http://schemas.microsoft.com/office/drawing/2014/main" id="{C72993BA-F14F-4517-A443-6AC57DDE3409}"/>
              </a:ext>
            </a:extLst>
          </p:cNvPr>
          <p:cNvSpPr/>
          <p:nvPr/>
        </p:nvSpPr>
        <p:spPr>
          <a:xfrm>
            <a:off x="884903" y="1541855"/>
            <a:ext cx="2015613" cy="707882"/>
          </a:xfrm>
          <a:prstGeom prst="flowChartProcess">
            <a:avLst/>
          </a:prstGeom>
          <a:noFill/>
          <a:ln w="25400" cap="flat">
            <a:solidFill>
              <a:schemeClr val="accent1"/>
            </a:solidFill>
            <a:prstDash val="solid"/>
            <a:round/>
          </a:ln>
          <a:effectLst>
            <a:outerShdw blurRad="38100" dist="23000" dir="5400000" rotWithShape="0">
              <a:srgbClr val="000000">
                <a:alpha val="35000"/>
              </a:srgbClr>
            </a:outerShdw>
          </a:effectLst>
        </p:spPr>
        <p:style>
          <a:lnRef idx="0">
            <a:srgbClr val="FFFFFF"/>
          </a:lnRef>
          <a:fillRef idx="0">
            <a:srgbClr val="FFFFFF"/>
          </a:fillRef>
          <a:effectRef idx="0">
            <a:srgbClr val="FFFFFF"/>
          </a:effectRef>
          <a:fontRef idx="none"/>
        </p:style>
        <p:txBody>
          <a:bodyPr rot="0" spcFirstLastPara="1" vertOverflow="overflow" horzOverflow="overflow" vert="horz" wrap="square" lIns="45718" tIns="45718" rIns="45718" bIns="45718" numCol="1" spcCol="38100" rtlCol="0" anchor="ctr">
            <a:spAutoFit/>
          </a:bodyPr>
          <a:lstStyle/>
          <a:p>
            <a:pPr algn="ctr"/>
            <a:r>
              <a:rPr lang="en-US" altLang="zh-CN" sz="4000" dirty="0"/>
              <a:t>APP</a:t>
            </a:r>
            <a:endParaRPr lang="zh-CN" altLang="en-US" sz="4000" dirty="0"/>
          </a:p>
        </p:txBody>
      </p:sp>
      <p:sp>
        <p:nvSpPr>
          <p:cNvPr id="5" name="流程图: 过程 4">
            <a:extLst>
              <a:ext uri="{FF2B5EF4-FFF2-40B4-BE49-F238E27FC236}">
                <a16:creationId xmlns:a16="http://schemas.microsoft.com/office/drawing/2014/main" id="{43F34F90-34D8-42FD-8878-20A3083454F3}"/>
              </a:ext>
            </a:extLst>
          </p:cNvPr>
          <p:cNvSpPr/>
          <p:nvPr/>
        </p:nvSpPr>
        <p:spPr>
          <a:xfrm>
            <a:off x="6002593" y="1541855"/>
            <a:ext cx="2015613" cy="707882"/>
          </a:xfrm>
          <a:prstGeom prst="flowChartProcess">
            <a:avLst/>
          </a:prstGeom>
          <a:noFill/>
          <a:ln w="25400" cap="flat">
            <a:solidFill>
              <a:schemeClr val="accent1"/>
            </a:solidFill>
            <a:prstDash val="solid"/>
            <a:round/>
          </a:ln>
          <a:effectLst>
            <a:outerShdw blurRad="38100" dist="23000" dir="5400000" rotWithShape="0">
              <a:srgbClr val="000000">
                <a:alpha val="35000"/>
              </a:srgbClr>
            </a:outerShdw>
          </a:effectLst>
        </p:spPr>
        <p:style>
          <a:lnRef idx="0">
            <a:srgbClr val="FFFFFF"/>
          </a:lnRef>
          <a:fillRef idx="0">
            <a:srgbClr val="FFFFFF"/>
          </a:fillRef>
          <a:effectRef idx="0">
            <a:srgbClr val="FFFFFF"/>
          </a:effectRef>
          <a:fontRef idx="none"/>
        </p:style>
        <p:txBody>
          <a:bodyPr rot="0" spcFirstLastPara="1" vertOverflow="overflow" horzOverflow="overflow" vert="horz" wrap="square" lIns="45718" tIns="45718" rIns="45718" bIns="45718"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pPr>
            <a:r>
              <a:rPr lang="en-US" altLang="zh-CN" sz="4000" dirty="0"/>
              <a:t>Server</a:t>
            </a:r>
            <a:endParaRPr kumimoji="0" lang="zh-CN" altLang="en-US" sz="4000" b="0" i="0" u="none" strike="noStrike" cap="none" spc="0" normalizeH="0" baseline="0" dirty="0">
              <a:ln>
                <a:noFill/>
              </a:ln>
              <a:solidFill>
                <a:srgbClr val="000000"/>
              </a:solidFill>
              <a:effectLst/>
              <a:uFillTx/>
              <a:latin typeface="+mn-lt"/>
              <a:ea typeface="+mn-ea"/>
              <a:cs typeface="+mn-cs"/>
              <a:sym typeface="Calibri" panose="020F0502020204030204"/>
            </a:endParaRPr>
          </a:p>
        </p:txBody>
      </p:sp>
      <p:cxnSp>
        <p:nvCxnSpPr>
          <p:cNvPr id="11" name="直接箭头连接符 10">
            <a:extLst>
              <a:ext uri="{FF2B5EF4-FFF2-40B4-BE49-F238E27FC236}">
                <a16:creationId xmlns:a16="http://schemas.microsoft.com/office/drawing/2014/main" id="{A685C033-8F01-48BF-8A65-4C0B6B6609AF}"/>
              </a:ext>
            </a:extLst>
          </p:cNvPr>
          <p:cNvCxnSpPr>
            <a:stCxn id="2" idx="3"/>
            <a:endCxn id="5" idx="1"/>
          </p:cNvCxnSpPr>
          <p:nvPr/>
        </p:nvCxnSpPr>
        <p:spPr>
          <a:xfrm>
            <a:off x="2900516" y="1895796"/>
            <a:ext cx="3102077" cy="0"/>
          </a:xfrm>
          <a:prstGeom prst="straightConnector1">
            <a:avLst/>
          </a:prstGeom>
          <a:noFill/>
          <a:ln w="25400" cap="flat">
            <a:solidFill>
              <a:schemeClr val="accent1"/>
            </a:solidFill>
            <a:prstDash val="solid"/>
            <a:round/>
            <a:headEnd type="triangle"/>
            <a:tailEnd type="triangle"/>
          </a:ln>
          <a:effectLst>
            <a:outerShdw blurRad="38100" dist="23000" dir="5400000" rotWithShape="0">
              <a:srgbClr val="000000">
                <a:alpha val="35000"/>
              </a:srgbClr>
            </a:outerShdw>
          </a:effectLst>
        </p:spPr>
        <p:style>
          <a:lnRef idx="0">
            <a:srgbClr val="FFFFFF"/>
          </a:lnRef>
          <a:fillRef idx="0">
            <a:srgbClr val="FFFFFF"/>
          </a:fillRef>
          <a:effectRef idx="0">
            <a:srgbClr val="FFFFFF"/>
          </a:effectRef>
          <a:fontRef idx="none"/>
        </p:style>
      </p:cxnSp>
      <p:sp>
        <p:nvSpPr>
          <p:cNvPr id="14" name="矩形 13">
            <a:extLst>
              <a:ext uri="{FF2B5EF4-FFF2-40B4-BE49-F238E27FC236}">
                <a16:creationId xmlns:a16="http://schemas.microsoft.com/office/drawing/2014/main" id="{960FFA92-6F85-4073-9D27-F601DDC4F4C3}"/>
              </a:ext>
            </a:extLst>
          </p:cNvPr>
          <p:cNvSpPr/>
          <p:nvPr/>
        </p:nvSpPr>
        <p:spPr>
          <a:xfrm>
            <a:off x="2689097" y="1526464"/>
            <a:ext cx="3524916" cy="369332"/>
          </a:xfrm>
          <a:prstGeom prst="rect">
            <a:avLst/>
          </a:prstGeom>
          <a:noFill/>
        </p:spPr>
        <p:txBody>
          <a:bodyPr wrap="square" lIns="91440" tIns="45720" rIns="91440" bIns="45720">
            <a:spAutoFit/>
          </a:bodyPr>
          <a:lstStyle/>
          <a:p>
            <a:pPr algn="ctr"/>
            <a:r>
              <a:rPr lang="zh-CN" altLang="en-US" dirty="0">
                <a:ln w="0"/>
                <a:solidFill>
                  <a:schemeClr val="accent1"/>
                </a:solidFill>
                <a:effectLst>
                  <a:outerShdw blurRad="38100" dist="25400" dir="5400000" algn="ctr" rotWithShape="0">
                    <a:srgbClr val="6E747A">
                      <a:alpha val="43000"/>
                    </a:srgbClr>
                  </a:outerShdw>
                </a:effectLst>
              </a:rPr>
              <a:t>发送</a:t>
            </a:r>
            <a:r>
              <a:rPr lang="en-US" altLang="zh-CN" dirty="0">
                <a:ln w="0"/>
                <a:solidFill>
                  <a:schemeClr val="accent1"/>
                </a:solidFill>
                <a:effectLst>
                  <a:outerShdw blurRad="38100" dist="25400" dir="5400000" algn="ctr" rotWithShape="0">
                    <a:srgbClr val="6E747A">
                      <a:alpha val="43000"/>
                    </a:srgbClr>
                  </a:outerShdw>
                </a:effectLst>
              </a:rPr>
              <a:t>HTTP Get</a:t>
            </a:r>
            <a:r>
              <a:rPr lang="zh-CN" altLang="en-US" dirty="0">
                <a:ln w="0"/>
                <a:solidFill>
                  <a:schemeClr val="accent1"/>
                </a:solidFill>
                <a:effectLst>
                  <a:outerShdw blurRad="38100" dist="25400" dir="5400000" algn="ctr" rotWithShape="0">
                    <a:srgbClr val="6E747A">
                      <a:alpha val="43000"/>
                    </a:srgbClr>
                  </a:outerShdw>
                </a:effectLst>
              </a:rPr>
              <a:t>请求</a:t>
            </a:r>
            <a:endParaRPr lang="zh-CN" altLang="en-US" b="0" cap="none" spc="0" dirty="0">
              <a:ln w="0"/>
              <a:solidFill>
                <a:schemeClr val="accent1"/>
              </a:solidFill>
              <a:effectLst>
                <a:outerShdw blurRad="38100" dist="25400" dir="5400000" algn="ctr" rotWithShape="0">
                  <a:srgbClr val="6E747A">
                    <a:alpha val="43000"/>
                  </a:srgbClr>
                </a:outerShdw>
              </a:effectLst>
            </a:endParaRPr>
          </a:p>
        </p:txBody>
      </p:sp>
      <p:sp>
        <p:nvSpPr>
          <p:cNvPr id="16" name="矩形 15">
            <a:extLst>
              <a:ext uri="{FF2B5EF4-FFF2-40B4-BE49-F238E27FC236}">
                <a16:creationId xmlns:a16="http://schemas.microsoft.com/office/drawing/2014/main" id="{C77C5122-1A2D-4B97-82E3-32E474EA86AA}"/>
              </a:ext>
            </a:extLst>
          </p:cNvPr>
          <p:cNvSpPr/>
          <p:nvPr/>
        </p:nvSpPr>
        <p:spPr>
          <a:xfrm>
            <a:off x="2659294" y="1911187"/>
            <a:ext cx="3524916" cy="369332"/>
          </a:xfrm>
          <a:prstGeom prst="rect">
            <a:avLst/>
          </a:prstGeom>
          <a:noFill/>
        </p:spPr>
        <p:txBody>
          <a:bodyPr wrap="square" lIns="91440" tIns="45720" rIns="91440" bIns="45720">
            <a:spAutoFit/>
          </a:bodyPr>
          <a:lstStyle/>
          <a:p>
            <a:pPr algn="ctr"/>
            <a:r>
              <a:rPr lang="zh-CN" altLang="en-US" b="0" cap="none" spc="0" dirty="0">
                <a:ln w="0"/>
                <a:solidFill>
                  <a:schemeClr val="accent1"/>
                </a:solidFill>
                <a:effectLst>
                  <a:outerShdw blurRad="38100" dist="25400" dir="5400000" algn="ctr" rotWithShape="0">
                    <a:srgbClr val="6E747A">
                      <a:alpha val="43000"/>
                    </a:srgbClr>
                  </a:outerShdw>
                </a:effectLst>
              </a:rPr>
              <a:t>传回时间，经纬度，方向</a:t>
            </a:r>
          </a:p>
        </p:txBody>
      </p:sp>
    </p:spTree>
    <p:custDataLst>
      <p:tags r:id="rId1"/>
    </p:custDataLst>
  </p:cSld>
  <p:clrMapOvr>
    <a:masterClrMapping/>
  </p:clrMapOvr>
  <p:transition spd="med" advTm="43751"/>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00"/>
                                        </p:tgtEl>
                                        <p:attrNameLst>
                                          <p:attrName>style.visibility</p:attrName>
                                        </p:attrNameLst>
                                      </p:cBhvr>
                                      <p:to>
                                        <p:strVal val="visible"/>
                                      </p:to>
                                    </p:set>
                                    <p:anim calcmode="lin" valueType="num">
                                      <p:cBhvr additive="base">
                                        <p:cTn id="7" dur="500" fill="hold"/>
                                        <p:tgtEl>
                                          <p:spTgt spid="100"/>
                                        </p:tgtEl>
                                        <p:attrNameLst>
                                          <p:attrName>ppt_x</p:attrName>
                                        </p:attrNameLst>
                                      </p:cBhvr>
                                      <p:tavLst>
                                        <p:tav tm="0">
                                          <p:val>
                                            <p:strVal val="#ppt_x"/>
                                          </p:val>
                                        </p:tav>
                                        <p:tav tm="100000">
                                          <p:val>
                                            <p:strVal val="#ppt_x"/>
                                          </p:val>
                                        </p:tav>
                                      </p:tavLst>
                                    </p:anim>
                                    <p:anim calcmode="lin" valueType="num">
                                      <p:cBhvr additive="base">
                                        <p:cTn id="8" dur="500" fill="hold"/>
                                        <p:tgtEl>
                                          <p:spTgt spid="10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文本框 32"/>
          <p:cNvSpPr txBox="1"/>
          <p:nvPr/>
        </p:nvSpPr>
        <p:spPr>
          <a:xfrm>
            <a:off x="590345" y="175578"/>
            <a:ext cx="1195705" cy="18415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0" tIns="0" rIns="0" bIns="0" numCol="1" spcCol="38100" rtlCol="0" anchor="t" forceAA="0">
            <a:spAutoFit/>
          </a:bodyPr>
          <a:lstStyle/>
          <a:p>
            <a:pPr marL="0" marR="0" indent="0" algn="l" defTabSz="914400" rtl="0" fontAlgn="auto" latinLnBrk="0" hangingPunct="0">
              <a:lnSpc>
                <a:spcPct val="100000"/>
              </a:lnSpc>
              <a:spcBef>
                <a:spcPts val="0"/>
              </a:spcBef>
              <a:spcAft>
                <a:spcPts val="0"/>
              </a:spcAft>
              <a:buClrTx/>
              <a:buSzTx/>
              <a:buFontTx/>
              <a:buNone/>
            </a:pPr>
            <a:r>
              <a:rPr lang="zh-CN" altLang="en-US" sz="1200" dirty="0">
                <a:solidFill>
                  <a:schemeClr val="bg1"/>
                </a:solidFill>
              </a:rPr>
              <a:t>目标追踪</a:t>
            </a:r>
            <a:endParaRPr kumimoji="0" lang="zh-CN" altLang="en-US" sz="1200" b="0" i="0" u="none" strike="noStrike" cap="none" spc="0" normalizeH="0" baseline="0" dirty="0">
              <a:ln>
                <a:noFill/>
              </a:ln>
              <a:solidFill>
                <a:schemeClr val="bg1"/>
              </a:solidFill>
              <a:effectLst/>
              <a:uFillTx/>
              <a:latin typeface="+mn-lt"/>
              <a:ea typeface="+mn-ea"/>
              <a:cs typeface="+mn-cs"/>
              <a:sym typeface="Calibri" panose="020F0502020204030204"/>
            </a:endParaRPr>
          </a:p>
        </p:txBody>
      </p:sp>
      <p:pic>
        <p:nvPicPr>
          <p:cNvPr id="34" name="图片 3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4697" y="115253"/>
            <a:ext cx="304800" cy="304800"/>
          </a:xfrm>
          <a:prstGeom prst="rect">
            <a:avLst/>
          </a:prstGeom>
        </p:spPr>
      </p:pic>
      <p:sp>
        <p:nvSpPr>
          <p:cNvPr id="10" name="文本框 9">
            <a:extLst>
              <a:ext uri="{FF2B5EF4-FFF2-40B4-BE49-F238E27FC236}">
                <a16:creationId xmlns:a16="http://schemas.microsoft.com/office/drawing/2014/main" id="{42871A9C-CAE7-4E53-96CE-EDCD05AE1EE6}"/>
              </a:ext>
            </a:extLst>
          </p:cNvPr>
          <p:cNvSpPr txBox="1"/>
          <p:nvPr/>
        </p:nvSpPr>
        <p:spPr>
          <a:xfrm>
            <a:off x="1019175" y="3573780"/>
            <a:ext cx="7105650" cy="1200329"/>
          </a:xfrm>
          <a:prstGeom prst="rect">
            <a:avLst/>
          </a:prstGeom>
          <a:noFill/>
          <a:ln w="9525">
            <a:noFill/>
          </a:ln>
        </p:spPr>
        <p:txBody>
          <a:bodyPr wrap="square">
            <a:spAutoFit/>
          </a:bodyPr>
          <a:lstStyle/>
          <a:p>
            <a:pPr indent="266700" algn="l"/>
            <a:r>
              <a:rPr lang="zh-CN" b="1" dirty="0">
                <a:ea typeface="宋体" panose="02010600030101010101" pitchFamily="2" charset="-122"/>
              </a:rPr>
              <a:t>追踪目标功能是在请求定位的基础上实现的。</a:t>
            </a:r>
          </a:p>
          <a:p>
            <a:pPr indent="266700" algn="l"/>
            <a:r>
              <a:rPr lang="zh-CN" b="1" dirty="0">
                <a:ea typeface="宋体" panose="02010600030101010101" pitchFamily="2" charset="-122"/>
              </a:rPr>
              <a:t>首先把从服务器获取的经纬度在地图上进行显示。</a:t>
            </a:r>
          </a:p>
          <a:p>
            <a:pPr indent="266700" algn="l"/>
            <a:r>
              <a:rPr lang="zh-CN" b="1" dirty="0">
                <a:ea typeface="宋体" panose="02010600030101010101" pitchFamily="2" charset="-122"/>
              </a:rPr>
              <a:t>设置一个定时器，</a:t>
            </a:r>
            <a:r>
              <a:rPr lang="zh-CN" altLang="en-US" b="1" dirty="0">
                <a:ea typeface="宋体" panose="02010600030101010101" pitchFamily="2" charset="-122"/>
              </a:rPr>
              <a:t>每隔</a:t>
            </a:r>
            <a:r>
              <a:rPr lang="en-US" altLang="zh-CN" b="1" dirty="0">
                <a:ea typeface="宋体" panose="02010600030101010101" pitchFamily="2" charset="-122"/>
              </a:rPr>
              <a:t>10s</a:t>
            </a:r>
            <a:r>
              <a:rPr lang="zh-CN" b="1" dirty="0">
                <a:ea typeface="宋体" panose="02010600030101010101" pitchFamily="2" charset="-122"/>
                <a:cs typeface="Courier New" panose="02070309020205020404" charset="0"/>
              </a:rPr>
              <a:t>向服务器发送HTTP请求，不断的请求数据。</a:t>
            </a:r>
            <a:endParaRPr lang="zh-CN" altLang="en-US" b="1" dirty="0"/>
          </a:p>
        </p:txBody>
      </p:sp>
      <p:sp>
        <p:nvSpPr>
          <p:cNvPr id="12" name="流程图: 过程 11">
            <a:extLst>
              <a:ext uri="{FF2B5EF4-FFF2-40B4-BE49-F238E27FC236}">
                <a16:creationId xmlns:a16="http://schemas.microsoft.com/office/drawing/2014/main" id="{3E25974D-763D-4DE1-B7E6-4ED1BE2BEACE}"/>
              </a:ext>
            </a:extLst>
          </p:cNvPr>
          <p:cNvSpPr/>
          <p:nvPr/>
        </p:nvSpPr>
        <p:spPr>
          <a:xfrm>
            <a:off x="1019175" y="1170341"/>
            <a:ext cx="2231923" cy="369328"/>
          </a:xfrm>
          <a:prstGeom prst="flowChartProcess">
            <a:avLst/>
          </a:prstGeom>
          <a:noFill/>
          <a:ln w="25400" cap="flat">
            <a:solidFill>
              <a:schemeClr val="accent1"/>
            </a:solidFill>
            <a:prstDash val="solid"/>
            <a:round/>
          </a:ln>
          <a:effectLst>
            <a:outerShdw blurRad="38100" dist="23000" dir="5400000" rotWithShape="0">
              <a:srgbClr val="000000">
                <a:alpha val="35000"/>
              </a:srgbClr>
            </a:outerShdw>
          </a:effectLst>
        </p:spPr>
        <p:style>
          <a:lnRef idx="0">
            <a:srgbClr val="FFFFFF"/>
          </a:lnRef>
          <a:fillRef idx="0">
            <a:srgbClr val="FFFFFF"/>
          </a:fillRef>
          <a:effectRef idx="0">
            <a:srgbClr val="FFFFFF"/>
          </a:effectRef>
          <a:fontRef idx="none"/>
        </p:style>
        <p:txBody>
          <a:bodyPr rot="0" spcFirstLastPara="1" vertOverflow="overflow" horzOverflow="overflow" vert="horz" wrap="square" lIns="45718" tIns="45718" rIns="45718" bIns="45718"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pPr>
            <a:r>
              <a:rPr kumimoji="0" lang="zh-CN" altLang="en-US" sz="1800" b="0" i="0" u="none" strike="noStrike" cap="none" spc="0" normalizeH="0" baseline="0" dirty="0">
                <a:ln>
                  <a:noFill/>
                </a:ln>
                <a:solidFill>
                  <a:srgbClr val="000000"/>
                </a:solidFill>
                <a:effectLst/>
                <a:uFillTx/>
                <a:latin typeface="+mn-lt"/>
                <a:ea typeface="+mn-ea"/>
                <a:cs typeface="+mn-cs"/>
                <a:sym typeface="Calibri" panose="020F0502020204030204"/>
              </a:rPr>
              <a:t>从服务器获取经纬度</a:t>
            </a:r>
          </a:p>
        </p:txBody>
      </p:sp>
      <p:sp>
        <p:nvSpPr>
          <p:cNvPr id="13" name="流程图: 过程 12">
            <a:extLst>
              <a:ext uri="{FF2B5EF4-FFF2-40B4-BE49-F238E27FC236}">
                <a16:creationId xmlns:a16="http://schemas.microsoft.com/office/drawing/2014/main" id="{44A34C4B-F2CA-4E24-841D-15C408BB486C}"/>
              </a:ext>
            </a:extLst>
          </p:cNvPr>
          <p:cNvSpPr/>
          <p:nvPr/>
        </p:nvSpPr>
        <p:spPr>
          <a:xfrm>
            <a:off x="1019176" y="2188390"/>
            <a:ext cx="2231922" cy="369328"/>
          </a:xfrm>
          <a:prstGeom prst="flowChartProcess">
            <a:avLst/>
          </a:prstGeom>
          <a:noFill/>
          <a:ln w="25400" cap="flat">
            <a:solidFill>
              <a:schemeClr val="accent1"/>
            </a:solidFill>
            <a:prstDash val="solid"/>
            <a:round/>
          </a:ln>
          <a:effectLst>
            <a:outerShdw blurRad="38100" dist="23000" dir="5400000" rotWithShape="0">
              <a:srgbClr val="000000">
                <a:alpha val="35000"/>
              </a:srgbClr>
            </a:outerShdw>
          </a:effectLst>
        </p:spPr>
        <p:style>
          <a:lnRef idx="0">
            <a:srgbClr val="FFFFFF"/>
          </a:lnRef>
          <a:fillRef idx="0">
            <a:srgbClr val="FFFFFF"/>
          </a:fillRef>
          <a:effectRef idx="0">
            <a:srgbClr val="FFFFFF"/>
          </a:effectRef>
          <a:fontRef idx="none"/>
        </p:style>
        <p:txBody>
          <a:bodyPr rot="0" spcFirstLastPara="1" vertOverflow="overflow" horzOverflow="overflow" vert="horz" wrap="square" lIns="45718" tIns="45718" rIns="45718" bIns="45718"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pPr>
            <a:r>
              <a:rPr kumimoji="0" lang="zh-CN" altLang="en-US" sz="1800" b="0" i="0" u="none" strike="noStrike" cap="none" spc="0" normalizeH="0" baseline="0" dirty="0">
                <a:ln>
                  <a:noFill/>
                </a:ln>
                <a:solidFill>
                  <a:srgbClr val="000000"/>
                </a:solidFill>
                <a:effectLst/>
                <a:uFillTx/>
                <a:latin typeface="+mn-lt"/>
                <a:ea typeface="+mn-ea"/>
                <a:cs typeface="+mn-cs"/>
                <a:sym typeface="Calibri" panose="020F0502020204030204"/>
              </a:rPr>
              <a:t>在地图上进行定位</a:t>
            </a:r>
          </a:p>
        </p:txBody>
      </p:sp>
      <p:sp>
        <p:nvSpPr>
          <p:cNvPr id="15" name="流程图: 过程 14">
            <a:extLst>
              <a:ext uri="{FF2B5EF4-FFF2-40B4-BE49-F238E27FC236}">
                <a16:creationId xmlns:a16="http://schemas.microsoft.com/office/drawing/2014/main" id="{4746C1B0-6FB0-43B0-A1A0-BF3E5E0DD237}"/>
              </a:ext>
            </a:extLst>
          </p:cNvPr>
          <p:cNvSpPr/>
          <p:nvPr/>
        </p:nvSpPr>
        <p:spPr>
          <a:xfrm>
            <a:off x="5181600" y="1539672"/>
            <a:ext cx="2861187" cy="646327"/>
          </a:xfrm>
          <a:prstGeom prst="flowChartProcess">
            <a:avLst/>
          </a:prstGeom>
          <a:noFill/>
          <a:ln w="25400" cap="flat">
            <a:solidFill>
              <a:schemeClr val="accent1"/>
            </a:solidFill>
            <a:prstDash val="solid"/>
            <a:round/>
          </a:ln>
          <a:effectLst>
            <a:outerShdw blurRad="38100" dist="23000" dir="5400000" rotWithShape="0">
              <a:srgbClr val="000000">
                <a:alpha val="35000"/>
              </a:srgbClr>
            </a:outerShdw>
          </a:effectLst>
        </p:spPr>
        <p:style>
          <a:lnRef idx="0">
            <a:srgbClr val="FFFFFF"/>
          </a:lnRef>
          <a:fillRef idx="0">
            <a:srgbClr val="FFFFFF"/>
          </a:fillRef>
          <a:effectRef idx="0">
            <a:srgbClr val="FFFFFF"/>
          </a:effectRef>
          <a:fontRef idx="none"/>
        </p:style>
        <p:txBody>
          <a:bodyPr rot="0" spcFirstLastPara="1" vertOverflow="overflow" horzOverflow="overflow" vert="horz" wrap="square" lIns="45718" tIns="45718" rIns="45718" bIns="45718" numCol="1" spcCol="38100" rtlCol="0" anchor="ctr">
            <a:spAutoFit/>
          </a:bodyPr>
          <a:lstStyle/>
          <a:p>
            <a:pPr algn="ctr"/>
            <a:r>
              <a:rPr lang="zh-CN" altLang="en-US" dirty="0"/>
              <a:t>设置定时器，</a:t>
            </a:r>
            <a:r>
              <a:rPr lang="zh-CN" altLang="en-US"/>
              <a:t>每隔</a:t>
            </a:r>
            <a:r>
              <a:rPr lang="en-US" altLang="zh-CN" dirty="0"/>
              <a:t>10s</a:t>
            </a:r>
            <a:r>
              <a:rPr lang="zh-CN" altLang="en-US" dirty="0"/>
              <a:t>发送一次数据请求</a:t>
            </a:r>
          </a:p>
        </p:txBody>
      </p:sp>
      <p:cxnSp>
        <p:nvCxnSpPr>
          <p:cNvPr id="17" name="直接箭头连接符 16">
            <a:extLst>
              <a:ext uri="{FF2B5EF4-FFF2-40B4-BE49-F238E27FC236}">
                <a16:creationId xmlns:a16="http://schemas.microsoft.com/office/drawing/2014/main" id="{B79CFB79-5423-4655-A180-0176CAA1275B}"/>
              </a:ext>
            </a:extLst>
          </p:cNvPr>
          <p:cNvCxnSpPr>
            <a:cxnSpLocks/>
            <a:stCxn id="12" idx="2"/>
            <a:endCxn id="13" idx="0"/>
          </p:cNvCxnSpPr>
          <p:nvPr/>
        </p:nvCxnSpPr>
        <p:spPr>
          <a:xfrm>
            <a:off x="2135137" y="1539669"/>
            <a:ext cx="0" cy="648721"/>
          </a:xfrm>
          <a:prstGeom prst="straightConnector1">
            <a:avLst/>
          </a:prstGeom>
          <a:noFill/>
          <a:ln w="25400" cap="flat">
            <a:solidFill>
              <a:schemeClr val="accent1">
                <a:lumMod val="40000"/>
                <a:lumOff val="60000"/>
              </a:schemeClr>
            </a:solidFill>
            <a:prstDash val="solid"/>
            <a:round/>
            <a:tailEnd type="triangle"/>
          </a:ln>
          <a:effectLst>
            <a:outerShdw blurRad="38100" dist="23000" dir="5400000" rotWithShape="0">
              <a:srgbClr val="000000">
                <a:alpha val="35000"/>
              </a:srgbClr>
            </a:outerShdw>
          </a:effectLst>
        </p:spPr>
        <p:style>
          <a:lnRef idx="0">
            <a:srgbClr val="FFFFFF"/>
          </a:lnRef>
          <a:fillRef idx="0">
            <a:srgbClr val="FFFFFF"/>
          </a:fillRef>
          <a:effectRef idx="0">
            <a:srgbClr val="FFFFFF"/>
          </a:effectRef>
          <a:fontRef idx="none"/>
        </p:style>
      </p:cxnSp>
      <p:cxnSp>
        <p:nvCxnSpPr>
          <p:cNvPr id="18" name="直接箭头连接符 17">
            <a:extLst>
              <a:ext uri="{FF2B5EF4-FFF2-40B4-BE49-F238E27FC236}">
                <a16:creationId xmlns:a16="http://schemas.microsoft.com/office/drawing/2014/main" id="{6F37FE83-76CA-42B9-98A6-104BDCAA0F73}"/>
              </a:ext>
            </a:extLst>
          </p:cNvPr>
          <p:cNvCxnSpPr>
            <a:cxnSpLocks/>
            <a:stCxn id="13" idx="3"/>
            <a:endCxn id="15" idx="1"/>
          </p:cNvCxnSpPr>
          <p:nvPr/>
        </p:nvCxnSpPr>
        <p:spPr>
          <a:xfrm flipV="1">
            <a:off x="3251098" y="1862836"/>
            <a:ext cx="1930502" cy="510218"/>
          </a:xfrm>
          <a:prstGeom prst="straightConnector1">
            <a:avLst/>
          </a:prstGeom>
          <a:noFill/>
          <a:ln w="25400" cap="flat">
            <a:solidFill>
              <a:schemeClr val="accent1">
                <a:lumMod val="40000"/>
                <a:lumOff val="60000"/>
              </a:schemeClr>
            </a:solidFill>
            <a:prstDash val="solid"/>
            <a:round/>
            <a:tailEnd type="triangle"/>
          </a:ln>
          <a:effectLst>
            <a:outerShdw blurRad="38100" dist="23000" dir="5400000" rotWithShape="0">
              <a:srgbClr val="000000">
                <a:alpha val="35000"/>
              </a:srgbClr>
            </a:outerShdw>
          </a:effectLst>
        </p:spPr>
        <p:style>
          <a:lnRef idx="0">
            <a:srgbClr val="FFFFFF"/>
          </a:lnRef>
          <a:fillRef idx="0">
            <a:srgbClr val="FFFFFF"/>
          </a:fillRef>
          <a:effectRef idx="0">
            <a:srgbClr val="FFFFFF"/>
          </a:effectRef>
          <a:fontRef idx="none"/>
        </p:style>
      </p:cxnSp>
      <p:cxnSp>
        <p:nvCxnSpPr>
          <p:cNvPr id="19" name="直接箭头连接符 18">
            <a:extLst>
              <a:ext uri="{FF2B5EF4-FFF2-40B4-BE49-F238E27FC236}">
                <a16:creationId xmlns:a16="http://schemas.microsoft.com/office/drawing/2014/main" id="{E67BABD0-76A7-435D-9D08-A346AC8E5F08}"/>
              </a:ext>
            </a:extLst>
          </p:cNvPr>
          <p:cNvCxnSpPr>
            <a:cxnSpLocks/>
            <a:stCxn id="15" idx="1"/>
            <a:endCxn id="12" idx="3"/>
          </p:cNvCxnSpPr>
          <p:nvPr/>
        </p:nvCxnSpPr>
        <p:spPr>
          <a:xfrm flipH="1" flipV="1">
            <a:off x="3251098" y="1355005"/>
            <a:ext cx="1930502" cy="507831"/>
          </a:xfrm>
          <a:prstGeom prst="straightConnector1">
            <a:avLst/>
          </a:prstGeom>
          <a:noFill/>
          <a:ln w="25400" cap="flat">
            <a:solidFill>
              <a:schemeClr val="accent1">
                <a:lumMod val="40000"/>
                <a:lumOff val="60000"/>
              </a:schemeClr>
            </a:solidFill>
            <a:prstDash val="solid"/>
            <a:round/>
            <a:tailEnd type="triangle"/>
          </a:ln>
          <a:effectLst>
            <a:outerShdw blurRad="38100" dist="23000" dir="5400000" rotWithShape="0">
              <a:srgbClr val="000000">
                <a:alpha val="35000"/>
              </a:srgbClr>
            </a:outerShdw>
          </a:effectLst>
        </p:spPr>
        <p:style>
          <a:lnRef idx="0">
            <a:srgbClr val="FFFFFF"/>
          </a:lnRef>
          <a:fillRef idx="0">
            <a:srgbClr val="FFFFFF"/>
          </a:fillRef>
          <a:effectRef idx="0">
            <a:srgbClr val="FFFFFF"/>
          </a:effectRef>
          <a:fontRef idx="none"/>
        </p:style>
      </p:cxnSp>
    </p:spTree>
    <p:custDataLst>
      <p:tags r:id="rId1"/>
    </p:custDataLst>
    <p:extLst>
      <p:ext uri="{BB962C8B-B14F-4D97-AF65-F5344CB8AC3E}">
        <p14:creationId xmlns:p14="http://schemas.microsoft.com/office/powerpoint/2010/main" val="2757404956"/>
      </p:ext>
    </p:extLst>
  </p:cSld>
  <p:clrMapOvr>
    <a:masterClrMapping/>
  </p:clrMapOvr>
  <p:transition spd="med" advTm="43751"/>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47" presetClass="entr" presetSubtype="0" fill="hold" nodeType="after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anim calcmode="lin" valueType="num">
                                      <p:cBhvr>
                                        <p:cTn id="13" dur="500" fill="hold"/>
                                        <p:tgtEl>
                                          <p:spTgt spid="17"/>
                                        </p:tgtEl>
                                        <p:attrNameLst>
                                          <p:attrName>ppt_x</p:attrName>
                                        </p:attrNameLst>
                                      </p:cBhvr>
                                      <p:tavLst>
                                        <p:tav tm="0">
                                          <p:val>
                                            <p:strVal val="#ppt_x"/>
                                          </p:val>
                                        </p:tav>
                                        <p:tav tm="100000">
                                          <p:val>
                                            <p:strVal val="#ppt_x"/>
                                          </p:val>
                                        </p:tav>
                                      </p:tavLst>
                                    </p:anim>
                                    <p:anim calcmode="lin" valueType="num">
                                      <p:cBhvr>
                                        <p:cTn id="14" dur="500" fill="hold"/>
                                        <p:tgtEl>
                                          <p:spTgt spid="17"/>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7" presetClass="entr" presetSubtype="0" fill="hold" nodeType="after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fade">
                                      <p:cBhvr>
                                        <p:cTn id="18" dur="500"/>
                                        <p:tgtEl>
                                          <p:spTgt spid="18"/>
                                        </p:tgtEl>
                                      </p:cBhvr>
                                    </p:animEffect>
                                    <p:anim calcmode="lin" valueType="num">
                                      <p:cBhvr>
                                        <p:cTn id="19" dur="500" fill="hold"/>
                                        <p:tgtEl>
                                          <p:spTgt spid="18"/>
                                        </p:tgtEl>
                                        <p:attrNameLst>
                                          <p:attrName>ppt_x</p:attrName>
                                        </p:attrNameLst>
                                      </p:cBhvr>
                                      <p:tavLst>
                                        <p:tav tm="0">
                                          <p:val>
                                            <p:strVal val="#ppt_x"/>
                                          </p:val>
                                        </p:tav>
                                        <p:tav tm="100000">
                                          <p:val>
                                            <p:strVal val="#ppt_x"/>
                                          </p:val>
                                        </p:tav>
                                      </p:tavLst>
                                    </p:anim>
                                    <p:anim calcmode="lin" valueType="num">
                                      <p:cBhvr>
                                        <p:cTn id="20" dur="500" fill="hold"/>
                                        <p:tgtEl>
                                          <p:spTgt spid="18"/>
                                        </p:tgtEl>
                                        <p:attrNameLst>
                                          <p:attrName>ppt_y</p:attrName>
                                        </p:attrNameLst>
                                      </p:cBhvr>
                                      <p:tavLst>
                                        <p:tav tm="0">
                                          <p:val>
                                            <p:strVal val="#ppt_y-.1"/>
                                          </p:val>
                                        </p:tav>
                                        <p:tav tm="100000">
                                          <p:val>
                                            <p:strVal val="#ppt_y"/>
                                          </p:val>
                                        </p:tav>
                                      </p:tavLst>
                                    </p:anim>
                                  </p:childTnLst>
                                </p:cTn>
                              </p:par>
                            </p:childTnLst>
                          </p:cTn>
                        </p:par>
                        <p:par>
                          <p:cTn id="21" fill="hold">
                            <p:stCondLst>
                              <p:cond delay="1500"/>
                            </p:stCondLst>
                            <p:childTnLst>
                              <p:par>
                                <p:cTn id="22" presetID="47" presetClass="entr" presetSubtype="0" fill="hold" nodeType="after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fade">
                                      <p:cBhvr>
                                        <p:cTn id="24" dur="500"/>
                                        <p:tgtEl>
                                          <p:spTgt spid="19"/>
                                        </p:tgtEl>
                                      </p:cBhvr>
                                    </p:animEffect>
                                    <p:anim calcmode="lin" valueType="num">
                                      <p:cBhvr>
                                        <p:cTn id="25" dur="500" fill="hold"/>
                                        <p:tgtEl>
                                          <p:spTgt spid="19"/>
                                        </p:tgtEl>
                                        <p:attrNameLst>
                                          <p:attrName>ppt_x</p:attrName>
                                        </p:attrNameLst>
                                      </p:cBhvr>
                                      <p:tavLst>
                                        <p:tav tm="0">
                                          <p:val>
                                            <p:strVal val="#ppt_x"/>
                                          </p:val>
                                        </p:tav>
                                        <p:tav tm="100000">
                                          <p:val>
                                            <p:strVal val="#ppt_x"/>
                                          </p:val>
                                        </p:tav>
                                      </p:tavLst>
                                    </p:anim>
                                    <p:anim calcmode="lin" valueType="num">
                                      <p:cBhvr>
                                        <p:cTn id="26" dur="5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图片 3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4697" y="115253"/>
            <a:ext cx="304800" cy="304800"/>
          </a:xfrm>
          <a:prstGeom prst="rect">
            <a:avLst/>
          </a:prstGeom>
        </p:spPr>
      </p:pic>
      <p:sp>
        <p:nvSpPr>
          <p:cNvPr id="10" name="文本框 9">
            <a:extLst>
              <a:ext uri="{FF2B5EF4-FFF2-40B4-BE49-F238E27FC236}">
                <a16:creationId xmlns:a16="http://schemas.microsoft.com/office/drawing/2014/main" id="{B722CF55-F834-481D-A72F-D177902AE240}"/>
              </a:ext>
            </a:extLst>
          </p:cNvPr>
          <p:cNvSpPr txBox="1"/>
          <p:nvPr/>
        </p:nvSpPr>
        <p:spPr>
          <a:xfrm>
            <a:off x="224309" y="759254"/>
            <a:ext cx="4119716" cy="30734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0" tIns="0" rIns="0" bIns="0" numCol="1" spcCol="38100" rtlCol="0" anchor="t" forceAA="0">
            <a:spAutoFit/>
          </a:bodyPr>
          <a:lstStyle/>
          <a:p>
            <a:pPr marL="0" marR="0" indent="0" algn="l" defTabSz="914400" rtl="0" fontAlgn="auto" latinLnBrk="0" hangingPunct="0">
              <a:lnSpc>
                <a:spcPct val="100000"/>
              </a:lnSpc>
              <a:spcBef>
                <a:spcPts val="0"/>
              </a:spcBef>
              <a:spcAft>
                <a:spcPts val="0"/>
              </a:spcAft>
              <a:buClrTx/>
              <a:buSzTx/>
              <a:buFontTx/>
              <a:buNone/>
            </a:pPr>
            <a:r>
              <a:rPr kumimoji="0" lang="zh-CN" altLang="en-US" sz="2000" b="1" i="0" u="none" strike="noStrike" cap="none" spc="0" normalizeH="0" baseline="0" dirty="0">
                <a:ln>
                  <a:noFill/>
                </a:ln>
                <a:solidFill>
                  <a:srgbClr val="000000"/>
                </a:solidFill>
                <a:effectLst/>
                <a:uFillTx/>
                <a:latin typeface="+mn-lt"/>
                <a:ea typeface="+mn-ea"/>
                <a:cs typeface="+mn-cs"/>
                <a:sym typeface="Calibri" panose="020F0502020204030204"/>
              </a:rPr>
              <a:t>在追踪目标过程中具体使用的方法</a:t>
            </a:r>
          </a:p>
        </p:txBody>
      </p:sp>
      <p:sp>
        <p:nvSpPr>
          <p:cNvPr id="12" name="流程图: 过程 11">
            <a:extLst>
              <a:ext uri="{FF2B5EF4-FFF2-40B4-BE49-F238E27FC236}">
                <a16:creationId xmlns:a16="http://schemas.microsoft.com/office/drawing/2014/main" id="{40B65CEA-5D48-4874-A8F4-68349E106D1E}"/>
              </a:ext>
            </a:extLst>
          </p:cNvPr>
          <p:cNvSpPr/>
          <p:nvPr/>
        </p:nvSpPr>
        <p:spPr>
          <a:xfrm>
            <a:off x="3751008" y="1251258"/>
            <a:ext cx="1186034" cy="369328"/>
          </a:xfrm>
          <a:prstGeom prst="flowChartProcess">
            <a:avLst/>
          </a:prstGeom>
          <a:noFill/>
          <a:ln w="25400" cap="flat">
            <a:solidFill>
              <a:schemeClr val="accent1"/>
            </a:solidFill>
            <a:prstDash val="solid"/>
            <a:round/>
          </a:ln>
          <a:effectLst>
            <a:outerShdw blurRad="38100" dist="23000" dir="5400000" rotWithShape="0">
              <a:srgbClr val="000000">
                <a:alpha val="35000"/>
              </a:srgbClr>
            </a:outerShdw>
          </a:effectLst>
        </p:spPr>
        <p:style>
          <a:lnRef idx="0">
            <a:srgbClr val="FFFFFF"/>
          </a:lnRef>
          <a:fillRef idx="0">
            <a:srgbClr val="FFFFFF"/>
          </a:fillRef>
          <a:effectRef idx="0">
            <a:srgbClr val="FFFFFF"/>
          </a:effectRef>
          <a:fontRef idx="none"/>
        </p:style>
        <p:txBody>
          <a:bodyPr rot="0" spcFirstLastPara="1" vertOverflow="overflow" horzOverflow="overflow" vert="horz" wrap="square" lIns="45718" tIns="45718" rIns="45718" bIns="45718"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pPr>
            <a:r>
              <a:rPr kumimoji="0" lang="zh-CN" altLang="en-US" sz="1800" b="0" i="0" u="none" strike="noStrike" cap="none" spc="0" normalizeH="0" baseline="0" dirty="0">
                <a:ln>
                  <a:noFill/>
                </a:ln>
                <a:solidFill>
                  <a:srgbClr val="000000"/>
                </a:solidFill>
                <a:effectLst/>
                <a:uFillTx/>
                <a:latin typeface="+mn-lt"/>
                <a:ea typeface="+mn-ea"/>
                <a:cs typeface="+mn-cs"/>
                <a:sym typeface="Calibri" panose="020F0502020204030204"/>
              </a:rPr>
              <a:t>一键寻车</a:t>
            </a:r>
          </a:p>
        </p:txBody>
      </p:sp>
      <p:sp>
        <p:nvSpPr>
          <p:cNvPr id="13" name="流程图: 过程 12">
            <a:extLst>
              <a:ext uri="{FF2B5EF4-FFF2-40B4-BE49-F238E27FC236}">
                <a16:creationId xmlns:a16="http://schemas.microsoft.com/office/drawing/2014/main" id="{552F3012-3BB2-4B9C-B5EC-7ABDA3D11E9B}"/>
              </a:ext>
            </a:extLst>
          </p:cNvPr>
          <p:cNvSpPr/>
          <p:nvPr/>
        </p:nvSpPr>
        <p:spPr>
          <a:xfrm>
            <a:off x="3751008" y="4443974"/>
            <a:ext cx="1086464" cy="369328"/>
          </a:xfrm>
          <a:prstGeom prst="flowChartProcess">
            <a:avLst/>
          </a:prstGeom>
          <a:noFill/>
          <a:ln w="25400" cap="flat">
            <a:solidFill>
              <a:schemeClr val="accent1"/>
            </a:solidFill>
            <a:prstDash val="solid"/>
            <a:round/>
          </a:ln>
          <a:effectLst>
            <a:outerShdw blurRad="38100" dist="23000" dir="5400000" rotWithShape="0">
              <a:srgbClr val="000000">
                <a:alpha val="35000"/>
              </a:srgbClr>
            </a:outerShdw>
          </a:effectLst>
        </p:spPr>
        <p:style>
          <a:lnRef idx="0">
            <a:srgbClr val="FFFFFF"/>
          </a:lnRef>
          <a:fillRef idx="0">
            <a:srgbClr val="FFFFFF"/>
          </a:fillRef>
          <a:effectRef idx="0">
            <a:srgbClr val="FFFFFF"/>
          </a:effectRef>
          <a:fontRef idx="none"/>
        </p:style>
        <p:txBody>
          <a:bodyPr rot="0" spcFirstLastPara="1" vertOverflow="overflow" horzOverflow="overflow" vert="horz" wrap="square" lIns="45718" tIns="45718" rIns="45718" bIns="45718"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pPr>
            <a:r>
              <a:rPr lang="zh-CN" altLang="en-US" dirty="0"/>
              <a:t>结束寻车</a:t>
            </a:r>
            <a:endParaRPr kumimoji="0" lang="zh-CN" altLang="en-US" sz="1800" b="0" i="0" u="none" strike="noStrike" cap="none" spc="0" normalizeH="0" baseline="0" dirty="0">
              <a:ln>
                <a:noFill/>
              </a:ln>
              <a:solidFill>
                <a:srgbClr val="000000"/>
              </a:solidFill>
              <a:effectLst/>
              <a:uFillTx/>
              <a:latin typeface="+mn-lt"/>
              <a:ea typeface="+mn-ea"/>
              <a:cs typeface="+mn-cs"/>
              <a:sym typeface="Calibri" panose="020F0502020204030204"/>
            </a:endParaRPr>
          </a:p>
        </p:txBody>
      </p:sp>
      <p:sp>
        <p:nvSpPr>
          <p:cNvPr id="15" name="流程图: 过程 14">
            <a:extLst>
              <a:ext uri="{FF2B5EF4-FFF2-40B4-BE49-F238E27FC236}">
                <a16:creationId xmlns:a16="http://schemas.microsoft.com/office/drawing/2014/main" id="{462C4CF4-1543-4C6C-B62B-759925C812EA}"/>
              </a:ext>
            </a:extLst>
          </p:cNvPr>
          <p:cNvSpPr/>
          <p:nvPr/>
        </p:nvSpPr>
        <p:spPr>
          <a:xfrm>
            <a:off x="329052" y="2050314"/>
            <a:ext cx="3026818" cy="1815878"/>
          </a:xfrm>
          <a:prstGeom prst="flowChartProcess">
            <a:avLst/>
          </a:prstGeom>
          <a:noFill/>
          <a:ln w="25400" cap="flat">
            <a:solidFill>
              <a:schemeClr val="accent6"/>
            </a:solidFill>
            <a:prstDash val="solid"/>
            <a:round/>
          </a:ln>
          <a:effectLst>
            <a:outerShdw blurRad="38100" dist="23000" dir="5400000" rotWithShape="0">
              <a:srgbClr val="000000">
                <a:alpha val="35000"/>
              </a:srgbClr>
            </a:outerShdw>
          </a:effectLst>
        </p:spPr>
        <p:style>
          <a:lnRef idx="0">
            <a:srgbClr val="FFFFFF"/>
          </a:lnRef>
          <a:fillRef idx="0">
            <a:srgbClr val="FFFFFF"/>
          </a:fillRef>
          <a:effectRef idx="0">
            <a:srgbClr val="FFFFFF"/>
          </a:effectRef>
          <a:fontRef idx="none"/>
        </p:style>
        <p:txBody>
          <a:bodyPr rot="0" spcFirstLastPara="1" vertOverflow="overflow" horzOverflow="overflow" vert="horz" wrap="square" lIns="45718" tIns="45718" rIns="45718" bIns="45718"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pPr>
            <a:r>
              <a:rPr kumimoji="0" lang="en-US" altLang="zh-CN" sz="1600" b="0" i="0" u="none" strike="noStrike" cap="none" spc="0" normalizeH="0" baseline="0" dirty="0" err="1">
                <a:ln>
                  <a:noFill/>
                </a:ln>
                <a:solidFill>
                  <a:srgbClr val="000000"/>
                </a:solidFill>
                <a:effectLst/>
                <a:uFillTx/>
                <a:latin typeface="+mn-lt"/>
                <a:ea typeface="+mn-ea"/>
                <a:cs typeface="+mn-cs"/>
                <a:sym typeface="Calibri" panose="020F0502020204030204"/>
              </a:rPr>
              <a:t>ClickStart</a:t>
            </a:r>
            <a:r>
              <a:rPr kumimoji="0" lang="zh-CN" altLang="en-US" sz="1600" b="0" i="0" u="none" strike="noStrike" cap="none" spc="0" normalizeH="0" baseline="0" dirty="0">
                <a:ln>
                  <a:noFill/>
                </a:ln>
                <a:solidFill>
                  <a:srgbClr val="000000"/>
                </a:solidFill>
                <a:effectLst/>
                <a:uFillTx/>
                <a:latin typeface="+mn-lt"/>
                <a:ea typeface="+mn-ea"/>
                <a:cs typeface="+mn-cs"/>
                <a:sym typeface="Calibri" panose="020F0502020204030204"/>
              </a:rPr>
              <a:t>方法设置计时标志位</a:t>
            </a:r>
            <a:r>
              <a:rPr lang="zh-CN" altLang="en-US" sz="1600" dirty="0"/>
              <a:t>；</a:t>
            </a:r>
            <a:endParaRPr lang="en-US" altLang="zh-CN" sz="1600" dirty="0"/>
          </a:p>
          <a:p>
            <a:pPr marL="0" marR="0" indent="0" algn="ctr" defTabSz="914400" rtl="0" fontAlgn="auto" latinLnBrk="0" hangingPunct="0">
              <a:lnSpc>
                <a:spcPct val="100000"/>
              </a:lnSpc>
              <a:spcBef>
                <a:spcPts val="0"/>
              </a:spcBef>
              <a:spcAft>
                <a:spcPts val="0"/>
              </a:spcAft>
              <a:buClrTx/>
              <a:buSzTx/>
              <a:buFontTx/>
              <a:buNone/>
            </a:pPr>
            <a:r>
              <a:rPr kumimoji="0" lang="en-US" altLang="zh-CN" sz="1600" b="0" i="0" u="none" strike="noStrike" cap="none" spc="0" normalizeH="0" baseline="0" dirty="0" err="1">
                <a:ln>
                  <a:noFill/>
                </a:ln>
                <a:solidFill>
                  <a:srgbClr val="000000"/>
                </a:solidFill>
                <a:effectLst/>
                <a:uFillTx/>
                <a:latin typeface="+mn-lt"/>
                <a:ea typeface="+mn-ea"/>
                <a:cs typeface="+mn-cs"/>
                <a:sym typeface="Calibri" panose="020F0502020204030204"/>
              </a:rPr>
              <a:t>Handler.post</a:t>
            </a:r>
            <a:r>
              <a:rPr lang="en-US" altLang="zh-CN" sz="1600" dirty="0"/>
              <a:t>(</a:t>
            </a:r>
            <a:r>
              <a:rPr lang="zh-CN" altLang="en-US" sz="1600" dirty="0"/>
              <a:t>）方法开始计时，发送请求</a:t>
            </a:r>
            <a:endParaRPr lang="en-US" altLang="zh-CN" sz="1600" dirty="0"/>
          </a:p>
          <a:p>
            <a:pPr marL="0" marR="0" indent="0" algn="ctr" defTabSz="914400" rtl="0" fontAlgn="auto" latinLnBrk="0" hangingPunct="0">
              <a:lnSpc>
                <a:spcPct val="100000"/>
              </a:lnSpc>
              <a:spcBef>
                <a:spcPts val="0"/>
              </a:spcBef>
              <a:spcAft>
                <a:spcPts val="0"/>
              </a:spcAft>
              <a:buClrTx/>
              <a:buSzTx/>
              <a:buFontTx/>
              <a:buNone/>
            </a:pPr>
            <a:r>
              <a:rPr kumimoji="0" lang="en-US" altLang="zh-CN" sz="1600" b="0" i="0" u="none" strike="noStrike" cap="none" spc="0" normalizeH="0" baseline="0" dirty="0" err="1">
                <a:ln>
                  <a:noFill/>
                </a:ln>
                <a:solidFill>
                  <a:srgbClr val="000000"/>
                </a:solidFill>
                <a:effectLst/>
                <a:uFillTx/>
                <a:latin typeface="+mn-lt"/>
                <a:ea typeface="+mn-ea"/>
                <a:cs typeface="+mn-cs"/>
                <a:sym typeface="Calibri" panose="020F0502020204030204"/>
              </a:rPr>
              <a:t>locationUpdate</a:t>
            </a:r>
            <a:r>
              <a:rPr lang="en-US" altLang="zh-CN" sz="1600" dirty="0"/>
              <a:t>()</a:t>
            </a:r>
            <a:r>
              <a:rPr lang="zh-CN" altLang="en-US" sz="1600" dirty="0"/>
              <a:t>方法实现位置显示</a:t>
            </a:r>
            <a:r>
              <a:rPr lang="en-US" altLang="zh-CN" sz="1600" dirty="0"/>
              <a:t>;</a:t>
            </a:r>
          </a:p>
          <a:p>
            <a:pPr marL="0" marR="0" indent="0" algn="ctr" defTabSz="914400" rtl="0" fontAlgn="auto" latinLnBrk="0" hangingPunct="0">
              <a:lnSpc>
                <a:spcPct val="100000"/>
              </a:lnSpc>
              <a:spcBef>
                <a:spcPts val="0"/>
              </a:spcBef>
              <a:spcAft>
                <a:spcPts val="0"/>
              </a:spcAft>
              <a:buClrTx/>
              <a:buSzTx/>
              <a:buFontTx/>
              <a:buNone/>
            </a:pPr>
            <a:r>
              <a:rPr kumimoji="0" lang="en-US" altLang="zh-CN" sz="1600" b="0" i="0" u="none" strike="noStrike" cap="none" spc="0" normalizeH="0" baseline="0" dirty="0">
                <a:ln>
                  <a:noFill/>
                </a:ln>
                <a:solidFill>
                  <a:srgbClr val="000000"/>
                </a:solidFill>
                <a:effectLst/>
                <a:uFillTx/>
                <a:latin typeface="+mn-lt"/>
                <a:ea typeface="+mn-ea"/>
                <a:cs typeface="+mn-cs"/>
                <a:sym typeface="Calibri" panose="020F0502020204030204"/>
              </a:rPr>
              <a:t>Button2.setText</a:t>
            </a:r>
            <a:r>
              <a:rPr lang="en-US" altLang="zh-CN" sz="1600" dirty="0"/>
              <a:t>()</a:t>
            </a:r>
            <a:r>
              <a:rPr lang="zh-CN" altLang="en-US" sz="1600" dirty="0"/>
              <a:t>方法将按钮显示改变</a:t>
            </a:r>
            <a:endParaRPr kumimoji="0" lang="zh-CN" altLang="en-US" sz="1600" b="0" i="0" u="none" strike="noStrike" cap="none" spc="0" normalizeH="0" baseline="0" dirty="0">
              <a:ln>
                <a:noFill/>
              </a:ln>
              <a:solidFill>
                <a:srgbClr val="000000"/>
              </a:solidFill>
              <a:effectLst/>
              <a:uFillTx/>
              <a:latin typeface="+mn-lt"/>
              <a:ea typeface="+mn-ea"/>
              <a:cs typeface="+mn-cs"/>
              <a:sym typeface="Calibri" panose="020F0502020204030204"/>
            </a:endParaRPr>
          </a:p>
        </p:txBody>
      </p:sp>
      <p:sp>
        <p:nvSpPr>
          <p:cNvPr id="17" name="流程图: 过程 16">
            <a:extLst>
              <a:ext uri="{FF2B5EF4-FFF2-40B4-BE49-F238E27FC236}">
                <a16:creationId xmlns:a16="http://schemas.microsoft.com/office/drawing/2014/main" id="{BFC0F310-0F8A-4ABF-B97D-70C61ADD328E}"/>
              </a:ext>
            </a:extLst>
          </p:cNvPr>
          <p:cNvSpPr/>
          <p:nvPr/>
        </p:nvSpPr>
        <p:spPr>
          <a:xfrm>
            <a:off x="5381916" y="2158183"/>
            <a:ext cx="2992100" cy="1323435"/>
          </a:xfrm>
          <a:prstGeom prst="flowChartProcess">
            <a:avLst/>
          </a:prstGeom>
          <a:noFill/>
          <a:ln w="25400" cap="flat">
            <a:solidFill>
              <a:schemeClr val="accent6"/>
            </a:solidFill>
            <a:prstDash val="solid"/>
            <a:round/>
          </a:ln>
          <a:effectLst>
            <a:outerShdw blurRad="38100" dist="23000" dir="5400000" rotWithShape="0">
              <a:srgbClr val="000000">
                <a:alpha val="35000"/>
              </a:srgbClr>
            </a:outerShdw>
          </a:effectLst>
        </p:spPr>
        <p:style>
          <a:lnRef idx="0">
            <a:srgbClr val="FFFFFF"/>
          </a:lnRef>
          <a:fillRef idx="0">
            <a:srgbClr val="FFFFFF"/>
          </a:fillRef>
          <a:effectRef idx="0">
            <a:srgbClr val="FFFFFF"/>
          </a:effectRef>
          <a:fontRef idx="none"/>
        </p:style>
        <p:txBody>
          <a:bodyPr rot="0" spcFirstLastPara="1" vertOverflow="overflow" horzOverflow="overflow" vert="horz" wrap="square" lIns="45718" tIns="45718" rIns="45718" bIns="45718"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pPr>
            <a:r>
              <a:rPr kumimoji="0" lang="en-US" altLang="zh-CN" sz="1600" b="0" i="0" u="none" strike="noStrike" cap="none" spc="0" normalizeH="0" baseline="0" dirty="0" err="1">
                <a:ln>
                  <a:noFill/>
                </a:ln>
                <a:solidFill>
                  <a:srgbClr val="000000"/>
                </a:solidFill>
                <a:effectLst/>
                <a:uFillTx/>
                <a:latin typeface="+mn-lt"/>
                <a:ea typeface="+mn-ea"/>
                <a:cs typeface="+mn-cs"/>
                <a:sym typeface="Calibri" panose="020F0502020204030204"/>
              </a:rPr>
              <a:t>ClickReset</a:t>
            </a:r>
            <a:r>
              <a:rPr lang="en-US" altLang="zh-CN" sz="1600" dirty="0"/>
              <a:t>()</a:t>
            </a:r>
            <a:r>
              <a:rPr lang="zh-CN" altLang="en-US" sz="1600" dirty="0"/>
              <a:t>方法设置计时标志位</a:t>
            </a:r>
            <a:r>
              <a:rPr lang="en-US" altLang="zh-CN" sz="1600" dirty="0"/>
              <a:t>;</a:t>
            </a:r>
          </a:p>
          <a:p>
            <a:pPr marL="0" marR="0" indent="0" algn="ctr" defTabSz="914400" rtl="0" fontAlgn="auto" latinLnBrk="0" hangingPunct="0">
              <a:lnSpc>
                <a:spcPct val="100000"/>
              </a:lnSpc>
              <a:spcBef>
                <a:spcPts val="0"/>
              </a:spcBef>
              <a:spcAft>
                <a:spcPts val="0"/>
              </a:spcAft>
              <a:buClrTx/>
              <a:buSzTx/>
              <a:buFontTx/>
              <a:buNone/>
            </a:pPr>
            <a:r>
              <a:rPr kumimoji="0" lang="en-US" altLang="zh-CN" sz="1600" b="0" i="0" u="none" strike="noStrike" cap="none" spc="0" normalizeH="0" baseline="0" dirty="0" err="1">
                <a:ln>
                  <a:noFill/>
                </a:ln>
                <a:solidFill>
                  <a:srgbClr val="000000"/>
                </a:solidFill>
                <a:effectLst/>
                <a:uFillTx/>
                <a:latin typeface="+mn-lt"/>
                <a:ea typeface="+mn-ea"/>
                <a:cs typeface="+mn-cs"/>
                <a:sym typeface="Calibri" panose="020F0502020204030204"/>
              </a:rPr>
              <a:t>Hander.removeCallbacks</a:t>
            </a:r>
            <a:r>
              <a:rPr lang="en-US" altLang="zh-CN" sz="1600" dirty="0"/>
              <a:t>()</a:t>
            </a:r>
            <a:r>
              <a:rPr lang="zh-CN" altLang="en-US" sz="1600" dirty="0"/>
              <a:t>方法结束计时、发送请求；</a:t>
            </a:r>
            <a:endParaRPr lang="en-US" altLang="zh-CN" sz="1600" dirty="0"/>
          </a:p>
          <a:p>
            <a:pPr marL="0" marR="0" indent="0" algn="ctr" defTabSz="914400" rtl="0" fontAlgn="auto" latinLnBrk="0" hangingPunct="0">
              <a:lnSpc>
                <a:spcPct val="100000"/>
              </a:lnSpc>
              <a:spcBef>
                <a:spcPts val="0"/>
              </a:spcBef>
              <a:spcAft>
                <a:spcPts val="0"/>
              </a:spcAft>
              <a:buClrTx/>
              <a:buSzTx/>
              <a:buFontTx/>
              <a:buNone/>
            </a:pPr>
            <a:r>
              <a:rPr lang="en-US" altLang="zh-CN" sz="1600" dirty="0"/>
              <a:t>Button2.setText()</a:t>
            </a:r>
            <a:r>
              <a:rPr lang="zh-CN" altLang="en-US" sz="1600" dirty="0"/>
              <a:t>方法将按钮显示改变</a:t>
            </a:r>
            <a:endParaRPr lang="en-US" altLang="zh-CN" sz="1600" dirty="0"/>
          </a:p>
        </p:txBody>
      </p:sp>
      <p:cxnSp>
        <p:nvCxnSpPr>
          <p:cNvPr id="18" name="直接箭头连接符 17">
            <a:extLst>
              <a:ext uri="{FF2B5EF4-FFF2-40B4-BE49-F238E27FC236}">
                <a16:creationId xmlns:a16="http://schemas.microsoft.com/office/drawing/2014/main" id="{F671C8AB-CA07-47F7-AED7-FBD8D8350B52}"/>
              </a:ext>
            </a:extLst>
          </p:cNvPr>
          <p:cNvCxnSpPr>
            <a:cxnSpLocks/>
          </p:cNvCxnSpPr>
          <p:nvPr/>
        </p:nvCxnSpPr>
        <p:spPr>
          <a:xfrm>
            <a:off x="4050890" y="1620586"/>
            <a:ext cx="0" cy="2823387"/>
          </a:xfrm>
          <a:prstGeom prst="straightConnector1">
            <a:avLst/>
          </a:prstGeom>
          <a:noFill/>
          <a:ln w="25400" cap="flat">
            <a:solidFill>
              <a:schemeClr val="accent1">
                <a:lumMod val="40000"/>
                <a:lumOff val="60000"/>
              </a:schemeClr>
            </a:solidFill>
            <a:prstDash val="solid"/>
            <a:round/>
            <a:tailEnd type="triangle"/>
          </a:ln>
          <a:effectLst>
            <a:outerShdw blurRad="38100" dist="23000" dir="5400000" rotWithShape="0">
              <a:srgbClr val="000000">
                <a:alpha val="35000"/>
              </a:srgbClr>
            </a:outerShdw>
          </a:effectLst>
        </p:spPr>
        <p:style>
          <a:lnRef idx="0">
            <a:srgbClr val="FFFFFF"/>
          </a:lnRef>
          <a:fillRef idx="0">
            <a:srgbClr val="FFFFFF"/>
          </a:fillRef>
          <a:effectRef idx="0">
            <a:srgbClr val="FFFFFF"/>
          </a:effectRef>
          <a:fontRef idx="none"/>
        </p:style>
      </p:cxnSp>
      <p:cxnSp>
        <p:nvCxnSpPr>
          <p:cNvPr id="19" name="直接箭头连接符 18">
            <a:extLst>
              <a:ext uri="{FF2B5EF4-FFF2-40B4-BE49-F238E27FC236}">
                <a16:creationId xmlns:a16="http://schemas.microsoft.com/office/drawing/2014/main" id="{92E9E4B9-8194-453A-A5F9-37C04DD66FC0}"/>
              </a:ext>
            </a:extLst>
          </p:cNvPr>
          <p:cNvCxnSpPr>
            <a:cxnSpLocks/>
          </p:cNvCxnSpPr>
          <p:nvPr/>
        </p:nvCxnSpPr>
        <p:spPr>
          <a:xfrm flipV="1">
            <a:off x="4660490" y="1620586"/>
            <a:ext cx="0" cy="2823389"/>
          </a:xfrm>
          <a:prstGeom prst="straightConnector1">
            <a:avLst/>
          </a:prstGeom>
          <a:noFill/>
          <a:ln w="25400" cap="flat">
            <a:solidFill>
              <a:schemeClr val="accent1">
                <a:lumMod val="40000"/>
                <a:lumOff val="60000"/>
              </a:schemeClr>
            </a:solidFill>
            <a:prstDash val="solid"/>
            <a:round/>
            <a:tailEnd type="triangle"/>
          </a:ln>
          <a:effectLst>
            <a:outerShdw blurRad="38100" dist="23000" dir="5400000" rotWithShape="0">
              <a:srgbClr val="000000">
                <a:alpha val="35000"/>
              </a:srgbClr>
            </a:outerShdw>
          </a:effectLst>
        </p:spPr>
        <p:style>
          <a:lnRef idx="0">
            <a:srgbClr val="FFFFFF"/>
          </a:lnRef>
          <a:fillRef idx="0">
            <a:srgbClr val="FFFFFF"/>
          </a:fillRef>
          <a:effectRef idx="0">
            <a:srgbClr val="FFFFFF"/>
          </a:effectRef>
          <a:fontRef idx="none"/>
        </p:style>
      </p:cxnSp>
      <p:sp>
        <p:nvSpPr>
          <p:cNvPr id="3" name="文本框 2">
            <a:extLst>
              <a:ext uri="{FF2B5EF4-FFF2-40B4-BE49-F238E27FC236}">
                <a16:creationId xmlns:a16="http://schemas.microsoft.com/office/drawing/2014/main" id="{D6C9D38B-F7C3-49F2-8B10-D8F813114057}"/>
              </a:ext>
            </a:extLst>
          </p:cNvPr>
          <p:cNvSpPr txBox="1"/>
          <p:nvPr/>
        </p:nvSpPr>
        <p:spPr>
          <a:xfrm>
            <a:off x="590345" y="175578"/>
            <a:ext cx="1195705" cy="18415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0" tIns="0" rIns="0" bIns="0" numCol="1" spcCol="38100" rtlCol="0" anchor="t" forceAA="0">
            <a:spAutoFit/>
          </a:bodyPr>
          <a:lstStyle/>
          <a:p>
            <a:pPr marL="0" marR="0" indent="0" algn="l" defTabSz="914400" rtl="0" fontAlgn="auto" latinLnBrk="0" hangingPunct="0">
              <a:lnSpc>
                <a:spcPct val="100000"/>
              </a:lnSpc>
              <a:spcBef>
                <a:spcPts val="0"/>
              </a:spcBef>
              <a:spcAft>
                <a:spcPts val="0"/>
              </a:spcAft>
              <a:buClrTx/>
              <a:buSzTx/>
              <a:buFontTx/>
              <a:buNone/>
            </a:pPr>
            <a:r>
              <a:rPr lang="zh-CN" altLang="en-US" sz="1200" dirty="0">
                <a:solidFill>
                  <a:schemeClr val="bg1"/>
                </a:solidFill>
              </a:rPr>
              <a:t>目标追踪</a:t>
            </a:r>
            <a:endParaRPr kumimoji="0" lang="zh-CN" altLang="en-US" sz="1200" b="0" i="0" u="none" strike="noStrike" cap="none" spc="0" normalizeH="0" baseline="0" dirty="0">
              <a:ln>
                <a:noFill/>
              </a:ln>
              <a:solidFill>
                <a:schemeClr val="bg1"/>
              </a:solidFill>
              <a:effectLst/>
              <a:uFillTx/>
              <a:latin typeface="+mn-lt"/>
              <a:ea typeface="+mn-ea"/>
              <a:cs typeface="+mn-cs"/>
              <a:sym typeface="Calibri" panose="020F0502020204030204"/>
            </a:endParaRPr>
          </a:p>
        </p:txBody>
      </p:sp>
    </p:spTree>
    <p:custDataLst>
      <p:tags r:id="rId1"/>
    </p:custDataLst>
    <p:extLst>
      <p:ext uri="{BB962C8B-B14F-4D97-AF65-F5344CB8AC3E}">
        <p14:creationId xmlns:p14="http://schemas.microsoft.com/office/powerpoint/2010/main" val="2637787689"/>
      </p:ext>
    </p:extLst>
  </p:cSld>
  <p:clrMapOvr>
    <a:masterClrMapping/>
  </p:clrMapOvr>
  <p:transition spd="med" advTm="43751"/>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5" name="图片 1" descr="图片 1"/>
          <p:cNvPicPr>
            <a:picLocks noChangeAspect="1"/>
          </p:cNvPicPr>
          <p:nvPr/>
        </p:nvPicPr>
        <p:blipFill>
          <a:blip r:embed="rId2"/>
          <a:stretch>
            <a:fillRect/>
          </a:stretch>
        </p:blipFill>
        <p:spPr>
          <a:xfrm>
            <a:off x="0" y="0"/>
            <a:ext cx="9252520" cy="5143500"/>
          </a:xfrm>
          <a:prstGeom prst="rect">
            <a:avLst/>
          </a:prstGeom>
          <a:ln w="12700">
            <a:miter lim="400000"/>
            <a:headEnd/>
            <a:tailEnd/>
          </a:ln>
        </p:spPr>
      </p:pic>
      <p:sp>
        <p:nvSpPr>
          <p:cNvPr id="286" name="矩形 5"/>
          <p:cNvSpPr/>
          <p:nvPr/>
        </p:nvSpPr>
        <p:spPr>
          <a:xfrm>
            <a:off x="0" y="2211738"/>
            <a:ext cx="9252520" cy="293179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9034" y="0"/>
                </a:lnTo>
                <a:cubicBezTo>
                  <a:pt x="9034" y="199"/>
                  <a:pt x="9051" y="381"/>
                  <a:pt x="9081" y="539"/>
                </a:cubicBezTo>
                <a:lnTo>
                  <a:pt x="9793" y="4425"/>
                </a:lnTo>
                <a:cubicBezTo>
                  <a:pt x="9821" y="4583"/>
                  <a:pt x="9863" y="4717"/>
                  <a:pt x="9916" y="4814"/>
                </a:cubicBezTo>
                <a:cubicBezTo>
                  <a:pt x="9969" y="4912"/>
                  <a:pt x="10028" y="4956"/>
                  <a:pt x="10085" y="4956"/>
                </a:cubicBezTo>
                <a:lnTo>
                  <a:pt x="11504" y="4956"/>
                </a:lnTo>
                <a:cubicBezTo>
                  <a:pt x="11564" y="4960"/>
                  <a:pt x="11625" y="4916"/>
                  <a:pt x="11680" y="4814"/>
                </a:cubicBezTo>
                <a:cubicBezTo>
                  <a:pt x="11733" y="4717"/>
                  <a:pt x="11774" y="4583"/>
                  <a:pt x="11804" y="4429"/>
                </a:cubicBezTo>
                <a:lnTo>
                  <a:pt x="12512" y="560"/>
                </a:lnTo>
                <a:cubicBezTo>
                  <a:pt x="12544" y="397"/>
                  <a:pt x="12562" y="207"/>
                  <a:pt x="12562" y="0"/>
                </a:cubicBezTo>
                <a:lnTo>
                  <a:pt x="21600" y="0"/>
                </a:lnTo>
                <a:lnTo>
                  <a:pt x="21600" y="21600"/>
                </a:lnTo>
                <a:lnTo>
                  <a:pt x="0" y="21600"/>
                </a:lnTo>
                <a:close/>
              </a:path>
            </a:pathLst>
          </a:custGeom>
          <a:solidFill>
            <a:schemeClr val="accent1">
              <a:alpha val="64000"/>
            </a:schemeClr>
          </a:solidFill>
          <a:ln w="12700">
            <a:miter lim="400000"/>
          </a:ln>
        </p:spPr>
        <p:txBody>
          <a:bodyPr lIns="45718" tIns="45718" rIns="45718" bIns="45718" anchor="ctr"/>
          <a:lstStyle/>
          <a:p>
            <a:pPr algn="ctr">
              <a:defRPr>
                <a:solidFill>
                  <a:srgbClr val="FFFFFF"/>
                </a:solidFill>
              </a:defRPr>
            </a:pPr>
            <a:endParaRPr/>
          </a:p>
        </p:txBody>
      </p:sp>
      <p:sp>
        <p:nvSpPr>
          <p:cNvPr id="287" name="文本框 9"/>
          <p:cNvSpPr txBox="1"/>
          <p:nvPr/>
        </p:nvSpPr>
        <p:spPr>
          <a:xfrm>
            <a:off x="2759391" y="2977654"/>
            <a:ext cx="3625217" cy="623248"/>
          </a:xfrm>
          <a:prstGeom prst="rect">
            <a:avLst/>
          </a:prstGeom>
          <a:ln w="12700">
            <a:miter lim="400000"/>
          </a:ln>
        </p:spPr>
        <p:txBody>
          <a:bodyPr lIns="34290" tIns="34290" rIns="34290" bIns="34290">
            <a:spAutoFit/>
          </a:bodyPr>
          <a:lstStyle/>
          <a:p>
            <a:pPr lvl="1" algn="ctr">
              <a:defRPr sz="3600" b="1" spc="3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rPr lang="zh-CN" altLang="en-US" dirty="0"/>
              <a:t>项目测试</a:t>
            </a:r>
            <a:endParaRPr dirty="0"/>
          </a:p>
        </p:txBody>
      </p:sp>
      <p:sp>
        <p:nvSpPr>
          <p:cNvPr id="9" name="Freeform 5">
            <a:extLst>
              <a:ext uri="{FF2B5EF4-FFF2-40B4-BE49-F238E27FC236}">
                <a16:creationId xmlns:a16="http://schemas.microsoft.com/office/drawing/2014/main" id="{62D4D51D-C066-4D12-A7B7-BDD5C1EE7B07}"/>
              </a:ext>
            </a:extLst>
          </p:cNvPr>
          <p:cNvSpPr/>
          <p:nvPr/>
        </p:nvSpPr>
        <p:spPr>
          <a:xfrm>
            <a:off x="3955699" y="1607609"/>
            <a:ext cx="1341122" cy="1208255"/>
          </a:xfrm>
          <a:custGeom>
            <a:avLst/>
            <a:gdLst/>
            <a:ahLst/>
            <a:cxnLst>
              <a:cxn ang="0">
                <a:pos x="wd2" y="hd2"/>
              </a:cxn>
              <a:cxn ang="5400000">
                <a:pos x="wd2" y="hd2"/>
              </a:cxn>
              <a:cxn ang="10800000">
                <a:pos x="wd2" y="hd2"/>
              </a:cxn>
              <a:cxn ang="16200000">
                <a:pos x="wd2" y="hd2"/>
              </a:cxn>
            </a:cxnLst>
            <a:rect l="0" t="0" r="r" b="b"/>
            <a:pathLst>
              <a:path w="21600" h="21583" extrusionOk="0">
                <a:moveTo>
                  <a:pt x="16957" y="20435"/>
                </a:moveTo>
                <a:cubicBezTo>
                  <a:pt x="16775" y="20771"/>
                  <a:pt x="16523" y="21062"/>
                  <a:pt x="16200" y="21274"/>
                </a:cubicBezTo>
                <a:cubicBezTo>
                  <a:pt x="15861" y="21495"/>
                  <a:pt x="15491" y="21592"/>
                  <a:pt x="15120" y="21583"/>
                </a:cubicBezTo>
                <a:lnTo>
                  <a:pt x="6433" y="21583"/>
                </a:lnTo>
                <a:cubicBezTo>
                  <a:pt x="6086" y="21583"/>
                  <a:pt x="5723" y="21486"/>
                  <a:pt x="5400" y="21274"/>
                </a:cubicBezTo>
                <a:cubicBezTo>
                  <a:pt x="5077" y="21062"/>
                  <a:pt x="4817" y="20771"/>
                  <a:pt x="4643" y="20426"/>
                </a:cubicBezTo>
                <a:lnTo>
                  <a:pt x="284" y="11966"/>
                </a:lnTo>
                <a:cubicBezTo>
                  <a:pt x="102" y="11622"/>
                  <a:pt x="0" y="11225"/>
                  <a:pt x="0" y="10792"/>
                </a:cubicBezTo>
                <a:cubicBezTo>
                  <a:pt x="0" y="10359"/>
                  <a:pt x="102" y="9962"/>
                  <a:pt x="284" y="9609"/>
                </a:cubicBezTo>
                <a:lnTo>
                  <a:pt x="4627" y="1184"/>
                </a:lnTo>
                <a:cubicBezTo>
                  <a:pt x="4809" y="840"/>
                  <a:pt x="5069" y="531"/>
                  <a:pt x="5400" y="319"/>
                </a:cubicBezTo>
                <a:cubicBezTo>
                  <a:pt x="5707" y="116"/>
                  <a:pt x="6046" y="10"/>
                  <a:pt x="6385" y="1"/>
                </a:cubicBezTo>
                <a:lnTo>
                  <a:pt x="15104" y="1"/>
                </a:lnTo>
                <a:cubicBezTo>
                  <a:pt x="15475" y="-8"/>
                  <a:pt x="15853" y="89"/>
                  <a:pt x="16200" y="319"/>
                </a:cubicBezTo>
                <a:cubicBezTo>
                  <a:pt x="16523" y="522"/>
                  <a:pt x="16783" y="813"/>
                  <a:pt x="16957" y="1158"/>
                </a:cubicBezTo>
                <a:lnTo>
                  <a:pt x="21300" y="9582"/>
                </a:lnTo>
                <a:cubicBezTo>
                  <a:pt x="21490" y="9935"/>
                  <a:pt x="21600" y="10350"/>
                  <a:pt x="21600" y="10792"/>
                </a:cubicBezTo>
                <a:cubicBezTo>
                  <a:pt x="21600" y="11242"/>
                  <a:pt x="21490" y="11657"/>
                  <a:pt x="21293" y="12011"/>
                </a:cubicBezTo>
                <a:lnTo>
                  <a:pt x="16957" y="20435"/>
                </a:lnTo>
                <a:close/>
              </a:path>
            </a:pathLst>
          </a:custGeom>
          <a:solidFill>
            <a:schemeClr val="accent3"/>
          </a:solidFill>
          <a:ln w="12700">
            <a:miter lim="400000"/>
          </a:ln>
        </p:spPr>
        <p:txBody>
          <a:bodyPr lIns="45718" tIns="45718" rIns="45718" bIns="45718"/>
          <a:lstStyle/>
          <a:p>
            <a:endParaRPr/>
          </a:p>
        </p:txBody>
      </p:sp>
      <p:pic>
        <p:nvPicPr>
          <p:cNvPr id="7" name="图片 6">
            <a:extLst>
              <a:ext uri="{FF2B5EF4-FFF2-40B4-BE49-F238E27FC236}">
                <a16:creationId xmlns:a16="http://schemas.microsoft.com/office/drawing/2014/main" id="{87C8263C-1620-40C7-A446-6AEDFE132B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36027" y="1926058"/>
            <a:ext cx="609600" cy="609600"/>
          </a:xfrm>
          <a:prstGeom prst="rect">
            <a:avLst/>
          </a:prstGeom>
        </p:spPr>
      </p:pic>
    </p:spTree>
    <p:extLst>
      <p:ext uri="{BB962C8B-B14F-4D97-AF65-F5344CB8AC3E}">
        <p14:creationId xmlns:p14="http://schemas.microsoft.com/office/powerpoint/2010/main" val="3918479911"/>
      </p:ext>
    </p:extLst>
  </p:cSld>
  <p:clrMapOvr>
    <a:masterClrMapping/>
  </p:clrMapOvr>
  <p:transition spd="med" advTm="472"/>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文本框 32">
            <a:extLst>
              <a:ext uri="{FF2B5EF4-FFF2-40B4-BE49-F238E27FC236}">
                <a16:creationId xmlns:a16="http://schemas.microsoft.com/office/drawing/2014/main" id="{8E53B63D-93A1-45F8-BDFC-4D7AFA3C3A45}"/>
              </a:ext>
            </a:extLst>
          </p:cNvPr>
          <p:cNvSpPr txBox="1"/>
          <p:nvPr/>
        </p:nvSpPr>
        <p:spPr>
          <a:xfrm>
            <a:off x="576478" y="235645"/>
            <a:ext cx="1616116" cy="184666"/>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0" tIns="0" rIns="0" bIns="0" numCol="1" spcCol="38100" rtlCol="0" anchor="t" forceAA="0">
            <a:spAutoFit/>
          </a:bodyPr>
          <a:lstStyle/>
          <a:p>
            <a:pPr marL="0" marR="0" indent="0" algn="l" defTabSz="914400" rtl="0" fontAlgn="auto" latinLnBrk="0" hangingPunct="0">
              <a:lnSpc>
                <a:spcPct val="100000"/>
              </a:lnSpc>
              <a:spcBef>
                <a:spcPts val="0"/>
              </a:spcBef>
              <a:spcAft>
                <a:spcPts val="0"/>
              </a:spcAft>
              <a:buClrTx/>
              <a:buSzTx/>
              <a:buFontTx/>
              <a:buNone/>
            </a:pPr>
            <a:r>
              <a:rPr lang="zh-CN" altLang="en-US" sz="1200" dirty="0">
                <a:solidFill>
                  <a:schemeClr val="bg1"/>
                </a:solidFill>
              </a:rPr>
              <a:t>四旋翼无人机</a:t>
            </a:r>
            <a:endParaRPr kumimoji="0" lang="zh-CN" altLang="en-US" sz="1200" b="0" i="0" u="none" strike="noStrike" cap="none" spc="0" normalizeH="0" baseline="0" dirty="0">
              <a:ln>
                <a:noFill/>
              </a:ln>
              <a:solidFill>
                <a:schemeClr val="bg1"/>
              </a:solidFill>
              <a:effectLst/>
              <a:uFillTx/>
              <a:latin typeface="+mn-lt"/>
              <a:ea typeface="+mn-ea"/>
              <a:cs typeface="+mn-cs"/>
              <a:sym typeface="Calibri" panose="020F0502020204030204"/>
            </a:endParaRPr>
          </a:p>
        </p:txBody>
      </p:sp>
      <p:pic>
        <p:nvPicPr>
          <p:cNvPr id="34" name="图片 33">
            <a:extLst>
              <a:ext uri="{FF2B5EF4-FFF2-40B4-BE49-F238E27FC236}">
                <a16:creationId xmlns:a16="http://schemas.microsoft.com/office/drawing/2014/main" id="{18A50360-AE17-4EDA-8BCB-E8E1E5E86A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782" y="175578"/>
            <a:ext cx="304800" cy="304800"/>
          </a:xfrm>
          <a:prstGeom prst="rect">
            <a:avLst/>
          </a:prstGeom>
        </p:spPr>
      </p:pic>
      <p:pic>
        <p:nvPicPr>
          <p:cNvPr id="3" name="图片 2">
            <a:extLst>
              <a:ext uri="{FF2B5EF4-FFF2-40B4-BE49-F238E27FC236}">
                <a16:creationId xmlns:a16="http://schemas.microsoft.com/office/drawing/2014/main" id="{A85B0903-B3E6-4483-8B55-B7F8AC5E550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6284" y="1105219"/>
            <a:ext cx="4761976" cy="3580172"/>
          </a:xfrm>
          <a:prstGeom prst="rect">
            <a:avLst/>
          </a:prstGeom>
        </p:spPr>
      </p:pic>
      <p:pic>
        <p:nvPicPr>
          <p:cNvPr id="6" name="图片 5">
            <a:extLst>
              <a:ext uri="{FF2B5EF4-FFF2-40B4-BE49-F238E27FC236}">
                <a16:creationId xmlns:a16="http://schemas.microsoft.com/office/drawing/2014/main" id="{8A31FB49-34F8-4056-888D-D338470E981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596108" y="647111"/>
            <a:ext cx="3361608" cy="4496389"/>
          </a:xfrm>
          <a:prstGeom prst="rect">
            <a:avLst/>
          </a:prstGeom>
        </p:spPr>
      </p:pic>
    </p:spTree>
    <p:custDataLst>
      <p:tags r:id="rId1"/>
    </p:custDataLst>
    <p:extLst>
      <p:ext uri="{BB962C8B-B14F-4D97-AF65-F5344CB8AC3E}">
        <p14:creationId xmlns:p14="http://schemas.microsoft.com/office/powerpoint/2010/main" val="1713487947"/>
      </p:ext>
    </p:extLst>
  </p:cSld>
  <p:clrMapOvr>
    <a:masterClrMapping/>
  </p:clrMapOvr>
  <p:transition spd="med" advTm="43751"/>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文本框 32"/>
          <p:cNvSpPr txBox="1"/>
          <p:nvPr/>
        </p:nvSpPr>
        <p:spPr>
          <a:xfrm>
            <a:off x="576478" y="235645"/>
            <a:ext cx="1195705" cy="184666"/>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0" tIns="0" rIns="0" bIns="0" numCol="1" spcCol="38100" rtlCol="0" anchor="t" forceAA="0">
            <a:spAutoFit/>
          </a:bodyPr>
          <a:lstStyle/>
          <a:p>
            <a:pPr marL="0" marR="0" indent="0" algn="l" defTabSz="914400" rtl="0" fontAlgn="auto" latinLnBrk="0" hangingPunct="0">
              <a:lnSpc>
                <a:spcPct val="100000"/>
              </a:lnSpc>
              <a:spcBef>
                <a:spcPts val="0"/>
              </a:spcBef>
              <a:spcAft>
                <a:spcPts val="0"/>
              </a:spcAft>
              <a:buClrTx/>
              <a:buSzTx/>
              <a:buFontTx/>
              <a:buNone/>
            </a:pPr>
            <a:r>
              <a:rPr kumimoji="0" lang="zh-CN" altLang="en-US" sz="1200" b="0" i="0" u="none" strike="noStrike" cap="none" spc="0" normalizeH="0" baseline="0" dirty="0">
                <a:ln>
                  <a:noFill/>
                </a:ln>
                <a:solidFill>
                  <a:schemeClr val="bg1"/>
                </a:solidFill>
                <a:effectLst/>
                <a:uFillTx/>
                <a:latin typeface="+mn-lt"/>
                <a:ea typeface="+mn-ea"/>
                <a:cs typeface="+mn-cs"/>
                <a:sym typeface="Calibri" panose="020F0502020204030204"/>
              </a:rPr>
              <a:t>产品测试</a:t>
            </a:r>
          </a:p>
        </p:txBody>
      </p:sp>
      <p:pic>
        <p:nvPicPr>
          <p:cNvPr id="34" name="图片 3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782" y="175578"/>
            <a:ext cx="304800" cy="304800"/>
          </a:xfrm>
          <a:prstGeom prst="rect">
            <a:avLst/>
          </a:prstGeom>
        </p:spPr>
      </p:pic>
      <p:sp>
        <p:nvSpPr>
          <p:cNvPr id="4" name="文本框 3"/>
          <p:cNvSpPr txBox="1"/>
          <p:nvPr/>
        </p:nvSpPr>
        <p:spPr>
          <a:xfrm>
            <a:off x="95782" y="695284"/>
            <a:ext cx="1725295" cy="27686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0" tIns="0" rIns="0" bIns="0" numCol="1" spcCol="38100" rtlCol="0" anchor="t" forceAA="0">
            <a:spAutoFit/>
          </a:bodyPr>
          <a:lstStyle/>
          <a:p>
            <a:pPr marL="0" marR="0" indent="0" algn="l" defTabSz="914400" rtl="0" fontAlgn="auto" latinLnBrk="0" hangingPunct="0">
              <a:lnSpc>
                <a:spcPct val="100000"/>
              </a:lnSpc>
              <a:spcBef>
                <a:spcPts val="0"/>
              </a:spcBef>
              <a:spcAft>
                <a:spcPts val="0"/>
              </a:spcAft>
              <a:buClrTx/>
              <a:buSzTx/>
              <a:buFontTx/>
              <a:buNone/>
            </a:pPr>
            <a:r>
              <a:rPr kumimoji="0" lang="en-US" altLang="zh-CN" sz="1800" b="0" i="0" u="none" strike="noStrike" cap="none" spc="0" normalizeH="0" baseline="0" dirty="0">
                <a:ln>
                  <a:noFill/>
                </a:ln>
                <a:solidFill>
                  <a:srgbClr val="000000"/>
                </a:solidFill>
                <a:effectLst/>
                <a:uFillTx/>
                <a:latin typeface="+mn-lt"/>
                <a:ea typeface="+mn-ea"/>
                <a:cs typeface="+mn-cs"/>
                <a:sym typeface="Calibri" panose="020F0502020204030204"/>
              </a:rPr>
              <a:t>A9G</a:t>
            </a:r>
            <a:r>
              <a:rPr kumimoji="0" lang="zh-CN" altLang="en-US" sz="1800" b="0" i="0" u="none" strike="noStrike" cap="none" spc="0" normalizeH="0" baseline="0" dirty="0">
                <a:ln>
                  <a:noFill/>
                </a:ln>
                <a:solidFill>
                  <a:srgbClr val="000000"/>
                </a:solidFill>
                <a:effectLst/>
                <a:uFillTx/>
                <a:latin typeface="+mn-lt"/>
                <a:ea typeface="+mn-ea"/>
                <a:cs typeface="+mn-cs"/>
                <a:sym typeface="Calibri" panose="020F0502020204030204"/>
              </a:rPr>
              <a:t>输出信息</a:t>
            </a:r>
          </a:p>
        </p:txBody>
      </p:sp>
      <p:sp>
        <p:nvSpPr>
          <p:cNvPr id="2" name="文本框 1">
            <a:extLst>
              <a:ext uri="{FF2B5EF4-FFF2-40B4-BE49-F238E27FC236}">
                <a16:creationId xmlns:a16="http://schemas.microsoft.com/office/drawing/2014/main" id="{DC77ABCF-ED49-482F-A405-4D26A53FF620}"/>
              </a:ext>
            </a:extLst>
          </p:cNvPr>
          <p:cNvSpPr txBox="1"/>
          <p:nvPr/>
        </p:nvSpPr>
        <p:spPr>
          <a:xfrm>
            <a:off x="400582" y="1061853"/>
            <a:ext cx="2273792" cy="2154436"/>
          </a:xfrm>
          <a:prstGeom prst="rect">
            <a:avLst/>
          </a:prstGeom>
          <a:noFill/>
          <a:ln w="19050" cap="flat">
            <a:solidFill>
              <a:schemeClr val="accent6">
                <a:lumMod val="60000"/>
                <a:lumOff val="40000"/>
              </a:schemeClr>
            </a:solid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kumimoji="0" lang="zh-CN" altLang="en-US" sz="1400" b="0" i="0" u="none" strike="noStrike" cap="none" spc="0" normalizeH="0" baseline="0" dirty="0">
                <a:ln>
                  <a:noFill/>
                </a:ln>
                <a:solidFill>
                  <a:srgbClr val="FF0000"/>
                </a:solidFill>
                <a:effectLst/>
                <a:uFillTx/>
                <a:latin typeface="+mn-lt"/>
                <a:ea typeface="+mn-ea"/>
                <a:cs typeface="+mn-cs"/>
                <a:sym typeface="Calibri" panose="020F0502020204030204"/>
              </a:rPr>
              <a:t>初始化</a:t>
            </a:r>
            <a:endParaRPr kumimoji="0" lang="en-US" altLang="zh-CN" sz="1400" b="0" i="0" u="none" strike="noStrike" cap="none" spc="0" normalizeH="0" baseline="0" dirty="0">
              <a:ln>
                <a:noFill/>
              </a:ln>
              <a:solidFill>
                <a:srgbClr val="FF0000"/>
              </a:solidFill>
              <a:effectLst/>
              <a:uFillTx/>
              <a:latin typeface="+mn-lt"/>
              <a:ea typeface="+mn-ea"/>
              <a:cs typeface="+mn-cs"/>
              <a:sym typeface="Calibri" panose="020F0502020204030204"/>
            </a:endParaRPr>
          </a:p>
          <a:p>
            <a:pPr marL="0" marR="0" indent="0" algn="l" defTabSz="914400" rtl="0" fontAlgn="auto" latinLnBrk="0" hangingPunct="0">
              <a:lnSpc>
                <a:spcPct val="100000"/>
              </a:lnSpc>
              <a:spcBef>
                <a:spcPts val="0"/>
              </a:spcBef>
              <a:spcAft>
                <a:spcPts val="0"/>
              </a:spcAft>
              <a:buClrTx/>
              <a:buSzTx/>
              <a:buFontTx/>
              <a:buNone/>
            </a:pPr>
            <a:r>
              <a:rPr kumimoji="0" lang="en-US" altLang="zh-CN" sz="1400" b="0" i="0" u="none" strike="noStrike" cap="none" spc="0" normalizeH="0" baseline="0" dirty="0" err="1">
                <a:ln>
                  <a:noFill/>
                </a:ln>
                <a:solidFill>
                  <a:srgbClr val="000000"/>
                </a:solidFill>
                <a:effectLst/>
                <a:uFillTx/>
                <a:latin typeface="+mn-lt"/>
                <a:ea typeface="+mn-ea"/>
                <a:cs typeface="+mn-cs"/>
                <a:sym typeface="Calibri" panose="020F0502020204030204"/>
              </a:rPr>
              <a:t>Init.</a:t>
            </a:r>
            <a:r>
              <a:rPr kumimoji="0" lang="en-US" altLang="zh-CN" sz="1400" b="0" i="0" u="none" strike="noStrike" cap="none" spc="0" normalizeH="0" baseline="0" dirty="0">
                <a:ln>
                  <a:noFill/>
                </a:ln>
                <a:solidFill>
                  <a:srgbClr val="000000"/>
                </a:solidFill>
                <a:effectLst/>
                <a:uFillTx/>
                <a:latin typeface="+mn-lt"/>
                <a:ea typeface="+mn-ea"/>
                <a:cs typeface="+mn-cs"/>
                <a:sym typeface="Calibri" panose="020F0502020204030204"/>
              </a:rPr>
              <a:t>..</a:t>
            </a:r>
          </a:p>
          <a:p>
            <a:pPr marL="0" marR="0" indent="0" algn="l" defTabSz="914400" rtl="0" fontAlgn="auto" latinLnBrk="0" hangingPunct="0">
              <a:lnSpc>
                <a:spcPct val="100000"/>
              </a:lnSpc>
              <a:spcBef>
                <a:spcPts val="0"/>
              </a:spcBef>
              <a:spcAft>
                <a:spcPts val="0"/>
              </a:spcAft>
              <a:buClrTx/>
              <a:buSzTx/>
              <a:buFontTx/>
              <a:buNone/>
            </a:pPr>
            <a:r>
              <a:rPr kumimoji="0" lang="en-US" altLang="zh-CN" sz="1400" b="0" i="0" u="none" strike="noStrike" cap="none" spc="0" normalizeH="0" baseline="0" dirty="0">
                <a:ln>
                  <a:noFill/>
                </a:ln>
                <a:solidFill>
                  <a:srgbClr val="000000"/>
                </a:solidFill>
                <a:effectLst/>
                <a:uFillTx/>
                <a:latin typeface="+mn-lt"/>
                <a:ea typeface="+mn-ea"/>
                <a:cs typeface="+mn-cs"/>
                <a:sym typeface="Calibri" panose="020F0502020204030204"/>
              </a:rPr>
              <a:t>^STN: 37</a:t>
            </a:r>
          </a:p>
          <a:p>
            <a:pPr marL="0" marR="0" indent="0" algn="l" defTabSz="914400" rtl="0" fontAlgn="auto" latinLnBrk="0" hangingPunct="0">
              <a:lnSpc>
                <a:spcPct val="100000"/>
              </a:lnSpc>
              <a:spcBef>
                <a:spcPts val="0"/>
              </a:spcBef>
              <a:spcAft>
                <a:spcPts val="0"/>
              </a:spcAft>
              <a:buClrTx/>
              <a:buSzTx/>
              <a:buFontTx/>
              <a:buNone/>
            </a:pPr>
            <a:r>
              <a:rPr kumimoji="0" lang="en-US" altLang="zh-CN" sz="1400" b="0" i="0" u="none" strike="noStrike" cap="none" spc="0" normalizeH="0" baseline="0" dirty="0">
                <a:ln>
                  <a:noFill/>
                </a:ln>
                <a:solidFill>
                  <a:srgbClr val="000000"/>
                </a:solidFill>
                <a:effectLst/>
                <a:uFillTx/>
                <a:latin typeface="+mn-lt"/>
                <a:ea typeface="+mn-ea"/>
                <a:cs typeface="+mn-cs"/>
                <a:sym typeface="Calibri" panose="020F0502020204030204"/>
              </a:rPr>
              <a:t>+CTZV:20/09/10,03:47:12,+08</a:t>
            </a:r>
          </a:p>
          <a:p>
            <a:pPr marL="0" marR="0" indent="0" algn="l" defTabSz="914400" rtl="0" fontAlgn="auto" latinLnBrk="0" hangingPunct="0">
              <a:lnSpc>
                <a:spcPct val="100000"/>
              </a:lnSpc>
              <a:spcBef>
                <a:spcPts val="0"/>
              </a:spcBef>
              <a:spcAft>
                <a:spcPts val="0"/>
              </a:spcAft>
              <a:buClrTx/>
              <a:buSzTx/>
              <a:buFontTx/>
              <a:buNone/>
            </a:pPr>
            <a:r>
              <a:rPr kumimoji="0" lang="en-US" altLang="zh-CN" sz="1400" b="0" i="0" u="none" strike="noStrike" cap="none" spc="0" normalizeH="0" baseline="0" dirty="0">
                <a:ln>
                  <a:noFill/>
                </a:ln>
                <a:solidFill>
                  <a:srgbClr val="000000"/>
                </a:solidFill>
                <a:effectLst/>
                <a:uFillTx/>
                <a:latin typeface="+mn-lt"/>
                <a:ea typeface="+mn-ea"/>
                <a:cs typeface="+mn-cs"/>
                <a:sym typeface="Calibri" panose="020F0502020204030204"/>
              </a:rPr>
              <a:t>+CREG: 1</a:t>
            </a:r>
          </a:p>
          <a:p>
            <a:pPr marL="0" marR="0" indent="0" algn="l" defTabSz="914400" rtl="0" fontAlgn="auto" latinLnBrk="0" hangingPunct="0">
              <a:lnSpc>
                <a:spcPct val="100000"/>
              </a:lnSpc>
              <a:spcBef>
                <a:spcPts val="0"/>
              </a:spcBef>
              <a:spcAft>
                <a:spcPts val="0"/>
              </a:spcAft>
              <a:buClrTx/>
              <a:buSzTx/>
              <a:buFontTx/>
              <a:buNone/>
            </a:pPr>
            <a:endParaRPr kumimoji="0" lang="en-US" altLang="zh-CN" sz="1400" b="0" i="0" u="none" strike="noStrike" cap="none" spc="0" normalizeH="0" baseline="0" dirty="0">
              <a:ln>
                <a:noFill/>
              </a:ln>
              <a:solidFill>
                <a:srgbClr val="000000"/>
              </a:solidFill>
              <a:effectLst/>
              <a:uFillTx/>
              <a:latin typeface="+mn-lt"/>
              <a:ea typeface="+mn-ea"/>
              <a:cs typeface="+mn-cs"/>
              <a:sym typeface="Calibri" panose="020F0502020204030204"/>
            </a:endParaRPr>
          </a:p>
          <a:p>
            <a:pPr marL="0" marR="0" indent="0" algn="l" defTabSz="914400" rtl="0" fontAlgn="auto" latinLnBrk="0" hangingPunct="0">
              <a:lnSpc>
                <a:spcPct val="100000"/>
              </a:lnSpc>
              <a:spcBef>
                <a:spcPts val="0"/>
              </a:spcBef>
              <a:spcAft>
                <a:spcPts val="0"/>
              </a:spcAft>
              <a:buClrTx/>
              <a:buSzTx/>
              <a:buFontTx/>
              <a:buNone/>
            </a:pPr>
            <a:r>
              <a:rPr kumimoji="0" lang="en-US" altLang="zh-CN" sz="1400" b="0" i="0" u="none" strike="noStrike" cap="none" spc="0" normalizeH="0" baseline="0" dirty="0">
                <a:ln>
                  <a:noFill/>
                </a:ln>
                <a:solidFill>
                  <a:srgbClr val="000000"/>
                </a:solidFill>
                <a:effectLst/>
                <a:uFillTx/>
                <a:latin typeface="+mn-lt"/>
                <a:ea typeface="+mn-ea"/>
                <a:cs typeface="+mn-cs"/>
                <a:sym typeface="Calibri" panose="020F0502020204030204"/>
              </a:rPr>
              <a:t>A9/A9G</a:t>
            </a:r>
          </a:p>
          <a:p>
            <a:pPr marL="0" marR="0" indent="0" algn="l" defTabSz="914400" rtl="0" fontAlgn="auto" latinLnBrk="0" hangingPunct="0">
              <a:lnSpc>
                <a:spcPct val="100000"/>
              </a:lnSpc>
              <a:spcBef>
                <a:spcPts val="0"/>
              </a:spcBef>
              <a:spcAft>
                <a:spcPts val="0"/>
              </a:spcAft>
              <a:buClrTx/>
              <a:buSzTx/>
              <a:buFontTx/>
              <a:buNone/>
            </a:pPr>
            <a:r>
              <a:rPr kumimoji="0" lang="en-US" altLang="zh-CN" sz="1400" b="0" i="0" u="none" strike="noStrike" cap="none" spc="0" normalizeH="0" baseline="0" dirty="0">
                <a:ln>
                  <a:noFill/>
                </a:ln>
                <a:solidFill>
                  <a:srgbClr val="000000"/>
                </a:solidFill>
                <a:effectLst/>
                <a:uFillTx/>
                <a:latin typeface="+mn-lt"/>
                <a:ea typeface="+mn-ea"/>
                <a:cs typeface="+mn-cs"/>
                <a:sym typeface="Calibri" panose="020F0502020204030204"/>
              </a:rPr>
              <a:t>V02.02.20180825R</a:t>
            </a:r>
          </a:p>
          <a:p>
            <a:pPr marL="0" marR="0" indent="0" algn="l" defTabSz="914400" rtl="0" fontAlgn="auto" latinLnBrk="0" hangingPunct="0">
              <a:lnSpc>
                <a:spcPct val="100000"/>
              </a:lnSpc>
              <a:spcBef>
                <a:spcPts val="0"/>
              </a:spcBef>
              <a:spcAft>
                <a:spcPts val="0"/>
              </a:spcAft>
              <a:buClrTx/>
              <a:buSzTx/>
              <a:buFontTx/>
              <a:buNone/>
            </a:pPr>
            <a:r>
              <a:rPr kumimoji="0" lang="en-US" altLang="zh-CN" sz="1400" b="0" i="0" u="none" strike="noStrike" cap="none" spc="0" normalizeH="0" baseline="0" dirty="0" err="1">
                <a:ln>
                  <a:noFill/>
                </a:ln>
                <a:solidFill>
                  <a:srgbClr val="000000"/>
                </a:solidFill>
                <a:effectLst/>
                <a:uFillTx/>
                <a:latin typeface="+mn-lt"/>
                <a:ea typeface="+mn-ea"/>
                <a:cs typeface="+mn-cs"/>
                <a:sym typeface="Calibri" panose="020F0502020204030204"/>
              </a:rPr>
              <a:t>Ai_Thinker_Co._Ltd</a:t>
            </a:r>
            <a:r>
              <a:rPr kumimoji="0" lang="en-US" altLang="zh-CN" sz="1400" b="0" i="0" u="none" strike="noStrike" cap="none" spc="0" normalizeH="0" baseline="0" dirty="0">
                <a:ln>
                  <a:noFill/>
                </a:ln>
                <a:solidFill>
                  <a:srgbClr val="000000"/>
                </a:solidFill>
                <a:effectLst/>
                <a:uFillTx/>
                <a:latin typeface="+mn-lt"/>
                <a:ea typeface="+mn-ea"/>
                <a:cs typeface="+mn-cs"/>
                <a:sym typeface="Calibri" panose="020F0502020204030204"/>
              </a:rPr>
              <a:t>.</a:t>
            </a:r>
          </a:p>
          <a:p>
            <a:pPr marL="0" marR="0" indent="0" algn="l" defTabSz="914400" rtl="0" fontAlgn="auto" latinLnBrk="0" hangingPunct="0">
              <a:lnSpc>
                <a:spcPct val="100000"/>
              </a:lnSpc>
              <a:spcBef>
                <a:spcPts val="0"/>
              </a:spcBef>
              <a:spcAft>
                <a:spcPts val="0"/>
              </a:spcAft>
              <a:buClrTx/>
              <a:buSzTx/>
              <a:buFontTx/>
              <a:buNone/>
            </a:pPr>
            <a:r>
              <a:rPr kumimoji="0" lang="en-US" altLang="zh-CN" sz="1400" b="0" i="0" u="none" strike="noStrike" cap="none" spc="0" normalizeH="0" baseline="0" dirty="0">
                <a:ln>
                  <a:noFill/>
                </a:ln>
                <a:solidFill>
                  <a:srgbClr val="000000"/>
                </a:solidFill>
                <a:effectLst/>
                <a:uFillTx/>
                <a:latin typeface="+mn-lt"/>
                <a:ea typeface="+mn-ea"/>
                <a:cs typeface="+mn-cs"/>
                <a:sym typeface="Calibri" panose="020F0502020204030204"/>
              </a:rPr>
              <a:t>READY</a:t>
            </a:r>
            <a:endParaRPr kumimoji="0" lang="zh-CN" altLang="en-US" sz="1400" b="0" i="0" u="none" strike="noStrike" cap="none" spc="0" normalizeH="0" baseline="0" dirty="0">
              <a:ln>
                <a:noFill/>
              </a:ln>
              <a:solidFill>
                <a:srgbClr val="000000"/>
              </a:solidFill>
              <a:effectLst/>
              <a:uFillTx/>
              <a:latin typeface="+mn-lt"/>
              <a:ea typeface="+mn-ea"/>
              <a:cs typeface="+mn-cs"/>
              <a:sym typeface="Calibri" panose="020F0502020204030204"/>
            </a:endParaRPr>
          </a:p>
        </p:txBody>
      </p:sp>
      <p:sp>
        <p:nvSpPr>
          <p:cNvPr id="6" name="文本框 5">
            <a:extLst>
              <a:ext uri="{FF2B5EF4-FFF2-40B4-BE49-F238E27FC236}">
                <a16:creationId xmlns:a16="http://schemas.microsoft.com/office/drawing/2014/main" id="{FC8A86DA-0729-40C1-88A1-76C10AED719A}"/>
              </a:ext>
            </a:extLst>
          </p:cNvPr>
          <p:cNvSpPr txBox="1"/>
          <p:nvPr/>
        </p:nvSpPr>
        <p:spPr>
          <a:xfrm>
            <a:off x="3327624" y="1345988"/>
            <a:ext cx="2488751" cy="3447098"/>
          </a:xfrm>
          <a:prstGeom prst="rect">
            <a:avLst/>
          </a:prstGeom>
          <a:noFill/>
          <a:ln w="19050" cap="flat">
            <a:solidFill>
              <a:schemeClr val="accent6">
                <a:lumMod val="60000"/>
                <a:lumOff val="40000"/>
              </a:schemeClr>
            </a:solid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0" tIns="0" rIns="0" bIns="0" numCol="1" spcCol="38100" rtlCol="0" anchor="t">
            <a:sp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a:defRPr sz="1400"/>
            </a:lvl1pPr>
          </a:lstStyle>
          <a:p>
            <a:r>
              <a:rPr lang="zh-CN" altLang="en-US" dirty="0">
                <a:solidFill>
                  <a:srgbClr val="FF0000"/>
                </a:solidFill>
              </a:rPr>
              <a:t>附着网络</a:t>
            </a:r>
          </a:p>
          <a:p>
            <a:r>
              <a:rPr lang="en-US" altLang="zh-CN" dirty="0"/>
              <a:t>AT+CCID</a:t>
            </a:r>
          </a:p>
          <a:p>
            <a:r>
              <a:rPr lang="en-US" altLang="zh-CN" dirty="0"/>
              <a:t>+CCID: 89860027031810438665</a:t>
            </a:r>
          </a:p>
          <a:p>
            <a:r>
              <a:rPr lang="en-US" altLang="zh-CN" dirty="0"/>
              <a:t>OK</a:t>
            </a:r>
          </a:p>
          <a:p>
            <a:r>
              <a:rPr lang="en-US" altLang="zh-CN" dirty="0"/>
              <a:t>AT+CREG?</a:t>
            </a:r>
          </a:p>
          <a:p>
            <a:r>
              <a:rPr lang="en-US" altLang="zh-CN" dirty="0"/>
              <a:t>+CREG: 1,1</a:t>
            </a:r>
          </a:p>
          <a:p>
            <a:r>
              <a:rPr lang="en-US" altLang="zh-CN" dirty="0"/>
              <a:t>OK</a:t>
            </a:r>
          </a:p>
          <a:p>
            <a:r>
              <a:rPr lang="en-US" altLang="zh-CN" dirty="0"/>
              <a:t>AT+CGATT=1</a:t>
            </a:r>
          </a:p>
          <a:p>
            <a:r>
              <a:rPr lang="en-US" altLang="zh-CN" dirty="0"/>
              <a:t>+CGATT:1</a:t>
            </a:r>
          </a:p>
          <a:p>
            <a:r>
              <a:rPr lang="en-US" altLang="zh-CN" dirty="0"/>
              <a:t>OK</a:t>
            </a:r>
          </a:p>
          <a:p>
            <a:r>
              <a:rPr lang="en-US" altLang="zh-CN" dirty="0"/>
              <a:t>AT+CGDCONT=1,"IP","CMNET"</a:t>
            </a:r>
          </a:p>
          <a:p>
            <a:r>
              <a:rPr lang="en-US" altLang="zh-CN" dirty="0"/>
              <a:t>OK</a:t>
            </a:r>
          </a:p>
          <a:p>
            <a:r>
              <a:rPr lang="en-US" altLang="zh-CN" dirty="0"/>
              <a:t>AT+CGACT=1,1</a:t>
            </a:r>
          </a:p>
          <a:p>
            <a:r>
              <a:rPr lang="en-US" altLang="zh-CN" dirty="0"/>
              <a:t>OK</a:t>
            </a:r>
          </a:p>
          <a:p>
            <a:r>
              <a:rPr lang="en-US" altLang="zh-CN" dirty="0"/>
              <a:t>+CGACT: 1, 1</a:t>
            </a:r>
          </a:p>
          <a:p>
            <a:r>
              <a:rPr lang="en-US" altLang="zh-CN" dirty="0"/>
              <a:t>OK</a:t>
            </a:r>
          </a:p>
        </p:txBody>
      </p:sp>
      <p:sp>
        <p:nvSpPr>
          <p:cNvPr id="8" name="文本框 7">
            <a:extLst>
              <a:ext uri="{FF2B5EF4-FFF2-40B4-BE49-F238E27FC236}">
                <a16:creationId xmlns:a16="http://schemas.microsoft.com/office/drawing/2014/main" id="{D23F80CA-8453-4AE3-B94C-8F578B49FDA1}"/>
              </a:ext>
            </a:extLst>
          </p:cNvPr>
          <p:cNvSpPr txBox="1"/>
          <p:nvPr/>
        </p:nvSpPr>
        <p:spPr>
          <a:xfrm>
            <a:off x="5985468" y="1890038"/>
            <a:ext cx="2966966" cy="2000548"/>
          </a:xfrm>
          <a:prstGeom prst="rect">
            <a:avLst/>
          </a:prstGeom>
          <a:noFill/>
          <a:ln w="19050" cap="flat">
            <a:solidFill>
              <a:schemeClr val="accent6">
                <a:lumMod val="60000"/>
                <a:lumOff val="40000"/>
              </a:schemeClr>
            </a:solid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0" tIns="0" rIns="0" bIns="0" numCol="1" spcCol="38100" rtlCol="0" anchor="t">
            <a:sp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a:defRPr sz="1400"/>
            </a:lvl1pPr>
          </a:lstStyle>
          <a:p>
            <a:r>
              <a:rPr lang="zh-CN" altLang="fr-FR" dirty="0">
                <a:solidFill>
                  <a:srgbClr val="FF0000"/>
                </a:solidFill>
              </a:rPr>
              <a:t>发送数据</a:t>
            </a:r>
          </a:p>
          <a:p>
            <a:r>
              <a:rPr lang="fr-FR" altLang="zh-CN" dirty="0"/>
              <a:t>AT+HTTPGET="http://39.97.235.93:80/?execute=10&amp;longitude=116.853543&amp;latitude=38.354140&amp;direction=59.3"</a:t>
            </a:r>
          </a:p>
          <a:p>
            <a:r>
              <a:rPr lang="fr-FR" altLang="zh-CN" dirty="0"/>
              <a:t>OK</a:t>
            </a:r>
          </a:p>
          <a:p>
            <a:r>
              <a:rPr lang="fr-FR" altLang="zh-CN" dirty="0"/>
              <a:t>HTTP/1.1  200  OK</a:t>
            </a:r>
          </a:p>
          <a:p>
            <a:r>
              <a:rPr lang="fr-FR" altLang="zh-CN" dirty="0"/>
              <a:t>Content-Type: application/json</a:t>
            </a:r>
          </a:p>
          <a:p>
            <a:r>
              <a:rPr lang="fr-FR" altLang="zh-CN" dirty="0"/>
              <a:t>Content-Length: 14</a:t>
            </a:r>
          </a:p>
          <a:p>
            <a:r>
              <a:rPr lang="fr-FR" altLang="zh-CN" dirty="0"/>
              <a:t>{"info":"OK"}</a:t>
            </a:r>
            <a:endParaRPr lang="zh-CN" altLang="en-US" dirty="0"/>
          </a:p>
        </p:txBody>
      </p:sp>
      <p:sp>
        <p:nvSpPr>
          <p:cNvPr id="10" name="文本框 9">
            <a:extLst>
              <a:ext uri="{FF2B5EF4-FFF2-40B4-BE49-F238E27FC236}">
                <a16:creationId xmlns:a16="http://schemas.microsoft.com/office/drawing/2014/main" id="{404EE4A7-E980-49CD-9749-F419FE931D4C}"/>
              </a:ext>
            </a:extLst>
          </p:cNvPr>
          <p:cNvSpPr txBox="1"/>
          <p:nvPr/>
        </p:nvSpPr>
        <p:spPr>
          <a:xfrm>
            <a:off x="400582" y="3305998"/>
            <a:ext cx="2273792" cy="1785104"/>
          </a:xfrm>
          <a:prstGeom prst="rect">
            <a:avLst/>
          </a:prstGeom>
          <a:noFill/>
          <a:ln w="19050" cap="flat">
            <a:solidFill>
              <a:schemeClr val="accent6">
                <a:lumMod val="60000"/>
                <a:lumOff val="40000"/>
              </a:schemeClr>
            </a:solid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0" tIns="0" rIns="0" bIns="0" numCol="1" spcCol="38100" rtlCol="0" anchor="t">
            <a:sp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a:defRPr sz="1400"/>
            </a:lvl1pPr>
          </a:lstStyle>
          <a:p>
            <a:r>
              <a:rPr lang="zh-CN" altLang="da-DK" dirty="0">
                <a:solidFill>
                  <a:srgbClr val="FF0000"/>
                </a:solidFill>
              </a:rPr>
              <a:t>基站定位</a:t>
            </a:r>
          </a:p>
          <a:p>
            <a:r>
              <a:rPr lang="da-DK" altLang="zh-CN" dirty="0"/>
              <a:t>AT+GPS=1</a:t>
            </a:r>
          </a:p>
          <a:p>
            <a:r>
              <a:rPr lang="da-DK" altLang="zh-CN" dirty="0"/>
              <a:t>OK</a:t>
            </a:r>
          </a:p>
          <a:p>
            <a:r>
              <a:rPr lang="da-DK" altLang="zh-CN" dirty="0"/>
              <a:t>AT+GPSMD=1</a:t>
            </a:r>
          </a:p>
          <a:p>
            <a:r>
              <a:rPr lang="da-DK" altLang="zh-CN" dirty="0"/>
              <a:t>OK</a:t>
            </a:r>
          </a:p>
          <a:p>
            <a:r>
              <a:rPr lang="da-DK" altLang="zh-CN" dirty="0"/>
              <a:t>AT+LOCATION=1</a:t>
            </a:r>
          </a:p>
          <a:p>
            <a:r>
              <a:rPr lang="da-DK" altLang="zh-CN" dirty="0"/>
              <a:t>37.963230,114.531723</a:t>
            </a:r>
          </a:p>
          <a:p>
            <a:r>
              <a:rPr lang="da-DK" altLang="zh-CN" dirty="0"/>
              <a:t>OK</a:t>
            </a:r>
            <a:endParaRPr lang="zh-CN" altLang="en-US" dirty="0"/>
          </a:p>
        </p:txBody>
      </p:sp>
    </p:spTree>
    <p:custDataLst>
      <p:tags r:id="rId1"/>
    </p:custDataLst>
  </p:cSld>
  <p:clrMapOvr>
    <a:masterClrMapping/>
  </p:clrMapOvr>
  <p:transition spd="med" advTm="43751"/>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文本框 32"/>
          <p:cNvSpPr txBox="1"/>
          <p:nvPr/>
        </p:nvSpPr>
        <p:spPr>
          <a:xfrm>
            <a:off x="576478" y="235645"/>
            <a:ext cx="1195705" cy="184666"/>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0" tIns="0" rIns="0" bIns="0" numCol="1" spcCol="38100" rtlCol="0" anchor="t" forceAA="0">
            <a:spAutoFit/>
          </a:bodyPr>
          <a:lstStyle/>
          <a:p>
            <a:pPr marL="0" marR="0" indent="0" algn="l" defTabSz="914400" rtl="0" fontAlgn="auto" latinLnBrk="0" hangingPunct="0">
              <a:lnSpc>
                <a:spcPct val="100000"/>
              </a:lnSpc>
              <a:spcBef>
                <a:spcPts val="0"/>
              </a:spcBef>
              <a:spcAft>
                <a:spcPts val="0"/>
              </a:spcAft>
              <a:buClrTx/>
              <a:buSzTx/>
              <a:buFontTx/>
              <a:buNone/>
            </a:pPr>
            <a:r>
              <a:rPr kumimoji="0" lang="zh-CN" altLang="en-US" sz="1200" b="0" i="0" u="none" strike="noStrike" cap="none" spc="0" normalizeH="0" baseline="0" dirty="0">
                <a:ln>
                  <a:noFill/>
                </a:ln>
                <a:solidFill>
                  <a:schemeClr val="bg1"/>
                </a:solidFill>
                <a:effectLst/>
                <a:uFillTx/>
                <a:latin typeface="+mn-lt"/>
                <a:ea typeface="+mn-ea"/>
                <a:cs typeface="+mn-cs"/>
                <a:sym typeface="Calibri" panose="020F0502020204030204"/>
              </a:rPr>
              <a:t>产品测试</a:t>
            </a:r>
          </a:p>
        </p:txBody>
      </p:sp>
      <p:pic>
        <p:nvPicPr>
          <p:cNvPr id="34" name="图片 3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782" y="175578"/>
            <a:ext cx="304800" cy="304800"/>
          </a:xfrm>
          <a:prstGeom prst="rect">
            <a:avLst/>
          </a:prstGeom>
        </p:spPr>
      </p:pic>
      <p:sp>
        <p:nvSpPr>
          <p:cNvPr id="4" name="文本框 3"/>
          <p:cNvSpPr txBox="1"/>
          <p:nvPr/>
        </p:nvSpPr>
        <p:spPr>
          <a:xfrm>
            <a:off x="95782" y="709950"/>
            <a:ext cx="2042795" cy="27686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0" tIns="0" rIns="0" bIns="0" numCol="1" spcCol="38100" rtlCol="0" anchor="t" forceAA="0">
            <a:spAutoFit/>
          </a:bodyPr>
          <a:lstStyle/>
          <a:p>
            <a:pPr marL="0" marR="0" indent="0" algn="l" defTabSz="914400" rtl="0" fontAlgn="auto" latinLnBrk="0" hangingPunct="0">
              <a:lnSpc>
                <a:spcPct val="100000"/>
              </a:lnSpc>
              <a:spcBef>
                <a:spcPts val="0"/>
              </a:spcBef>
              <a:spcAft>
                <a:spcPts val="0"/>
              </a:spcAft>
              <a:buClrTx/>
              <a:buSzTx/>
              <a:buFontTx/>
              <a:buNone/>
            </a:pPr>
            <a:r>
              <a:rPr kumimoji="0" lang="en-US" altLang="zh-CN" sz="1800" b="0" i="0" u="none" strike="noStrike" cap="none" spc="0" normalizeH="0" baseline="0" dirty="0">
                <a:ln>
                  <a:noFill/>
                </a:ln>
                <a:solidFill>
                  <a:srgbClr val="000000"/>
                </a:solidFill>
                <a:effectLst/>
                <a:uFillTx/>
                <a:latin typeface="+mn-lt"/>
                <a:ea typeface="+mn-ea"/>
                <a:cs typeface="+mn-cs"/>
                <a:sym typeface="Calibri" panose="020F0502020204030204"/>
              </a:rPr>
              <a:t>STM32</a:t>
            </a:r>
            <a:r>
              <a:rPr kumimoji="0" lang="zh-CN" altLang="en-US" sz="1800" b="0" i="0" u="none" strike="noStrike" cap="none" spc="0" normalizeH="0" baseline="0" dirty="0">
                <a:ln>
                  <a:noFill/>
                </a:ln>
                <a:solidFill>
                  <a:srgbClr val="000000"/>
                </a:solidFill>
                <a:effectLst/>
                <a:uFillTx/>
                <a:latin typeface="+mn-lt"/>
                <a:ea typeface="+mn-ea"/>
                <a:cs typeface="+mn-cs"/>
                <a:sym typeface="Calibri" panose="020F0502020204030204"/>
              </a:rPr>
              <a:t>输出信息</a:t>
            </a:r>
          </a:p>
        </p:txBody>
      </p:sp>
      <p:sp>
        <p:nvSpPr>
          <p:cNvPr id="2" name="文本框 1">
            <a:extLst>
              <a:ext uri="{FF2B5EF4-FFF2-40B4-BE49-F238E27FC236}">
                <a16:creationId xmlns:a16="http://schemas.microsoft.com/office/drawing/2014/main" id="{8691B662-377E-43B1-993D-857958B1D7D4}"/>
              </a:ext>
            </a:extLst>
          </p:cNvPr>
          <p:cNvSpPr txBox="1"/>
          <p:nvPr/>
        </p:nvSpPr>
        <p:spPr>
          <a:xfrm>
            <a:off x="400582" y="1582962"/>
            <a:ext cx="8409121" cy="2800767"/>
          </a:xfrm>
          <a:prstGeom prst="rect">
            <a:avLst/>
          </a:prstGeom>
          <a:noFill/>
          <a:ln w="19050" cap="flat">
            <a:solidFill>
              <a:schemeClr val="accent6">
                <a:lumMod val="60000"/>
                <a:lumOff val="40000"/>
              </a:schemeClr>
            </a:solid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kumimoji="0" lang="zh-CN" altLang="en-US" sz="1400" b="0" i="0" u="none" strike="noStrike" cap="none" spc="0" normalizeH="0" baseline="0" dirty="0">
                <a:ln>
                  <a:noFill/>
                </a:ln>
                <a:solidFill>
                  <a:srgbClr val="FF0000"/>
                </a:solidFill>
                <a:effectLst/>
                <a:uFillTx/>
                <a:latin typeface="+mn-lt"/>
                <a:ea typeface="+mn-ea"/>
                <a:cs typeface="+mn-cs"/>
                <a:sym typeface="Calibri" panose="020F0502020204030204"/>
              </a:rPr>
              <a:t>串口输出</a:t>
            </a:r>
            <a:endParaRPr kumimoji="0" lang="en-US" altLang="zh-CN" sz="1400" b="0" i="0" u="none" strike="noStrike" cap="none" spc="0" normalizeH="0" baseline="0" dirty="0">
              <a:ln>
                <a:noFill/>
              </a:ln>
              <a:solidFill>
                <a:srgbClr val="FF0000"/>
              </a:solidFill>
              <a:effectLst/>
              <a:uFillTx/>
              <a:latin typeface="+mn-lt"/>
              <a:ea typeface="+mn-ea"/>
              <a:cs typeface="+mn-cs"/>
              <a:sym typeface="Calibri" panose="020F0502020204030204"/>
            </a:endParaRPr>
          </a:p>
          <a:p>
            <a:pPr marL="0" marR="0" indent="0" algn="l" defTabSz="914400" rtl="0" fontAlgn="auto" latinLnBrk="0" hangingPunct="0">
              <a:lnSpc>
                <a:spcPct val="100000"/>
              </a:lnSpc>
              <a:spcBef>
                <a:spcPts val="0"/>
              </a:spcBef>
              <a:spcAft>
                <a:spcPts val="0"/>
              </a:spcAft>
              <a:buClrTx/>
              <a:buSzTx/>
              <a:buFontTx/>
              <a:buNone/>
            </a:pPr>
            <a:r>
              <a:rPr kumimoji="0" lang="en-US" altLang="zh-CN" sz="1400" b="0" i="0" u="none" strike="noStrike" cap="none" spc="0" normalizeH="0" baseline="0" dirty="0">
                <a:ln>
                  <a:noFill/>
                </a:ln>
                <a:solidFill>
                  <a:schemeClr val="tx1"/>
                </a:solidFill>
                <a:effectLst/>
                <a:uFillTx/>
                <a:latin typeface="+mn-lt"/>
                <a:ea typeface="+mn-ea"/>
                <a:cs typeface="+mn-cs"/>
                <a:sym typeface="Calibri" panose="020F0502020204030204"/>
              </a:rPr>
              <a:t>A9G Start </a:t>
            </a:r>
            <a:r>
              <a:rPr kumimoji="0" lang="en-US" altLang="zh-CN" sz="1400" b="0" i="0" u="none" strike="noStrike" cap="none" spc="0" normalizeH="0" baseline="0" dirty="0" err="1">
                <a:ln>
                  <a:noFill/>
                </a:ln>
                <a:solidFill>
                  <a:schemeClr val="tx1"/>
                </a:solidFill>
                <a:effectLst/>
                <a:uFillTx/>
                <a:latin typeface="+mn-lt"/>
                <a:ea typeface="+mn-ea"/>
                <a:cs typeface="+mn-cs"/>
                <a:sym typeface="Calibri" panose="020F0502020204030204"/>
              </a:rPr>
              <a:t>Init.</a:t>
            </a:r>
            <a:r>
              <a:rPr kumimoji="0" lang="en-US" altLang="zh-CN" sz="1400" b="0" i="0" u="none" strike="noStrike" cap="none" spc="0" normalizeH="0" baseline="0" dirty="0">
                <a:ln>
                  <a:noFill/>
                </a:ln>
                <a:solidFill>
                  <a:schemeClr val="tx1"/>
                </a:solidFill>
                <a:effectLst/>
                <a:uFillTx/>
                <a:latin typeface="+mn-lt"/>
                <a:ea typeface="+mn-ea"/>
                <a:cs typeface="+mn-cs"/>
                <a:sym typeface="Calibri" panose="020F0502020204030204"/>
              </a:rPr>
              <a:t>..</a:t>
            </a:r>
          </a:p>
          <a:p>
            <a:pPr marL="0" marR="0" indent="0" algn="l" defTabSz="914400" rtl="0" fontAlgn="auto" latinLnBrk="0" hangingPunct="0">
              <a:lnSpc>
                <a:spcPct val="100000"/>
              </a:lnSpc>
              <a:spcBef>
                <a:spcPts val="0"/>
              </a:spcBef>
              <a:spcAft>
                <a:spcPts val="0"/>
              </a:spcAft>
              <a:buClrTx/>
              <a:buSzTx/>
              <a:buFontTx/>
              <a:buNone/>
            </a:pPr>
            <a:r>
              <a:rPr kumimoji="0" lang="en-US" altLang="zh-CN" sz="1400" b="0" i="0" u="none" strike="noStrike" cap="none" spc="0" normalizeH="0" baseline="0" dirty="0">
                <a:ln>
                  <a:noFill/>
                </a:ln>
                <a:solidFill>
                  <a:schemeClr val="tx1"/>
                </a:solidFill>
                <a:effectLst/>
                <a:uFillTx/>
                <a:latin typeface="+mn-lt"/>
                <a:ea typeface="+mn-ea"/>
                <a:cs typeface="+mn-cs"/>
                <a:sym typeface="Calibri" panose="020F0502020204030204"/>
              </a:rPr>
              <a:t>SIM Init OK</a:t>
            </a:r>
          </a:p>
          <a:p>
            <a:pPr marL="0" marR="0" indent="0" algn="l" defTabSz="914400" rtl="0" fontAlgn="auto" latinLnBrk="0" hangingPunct="0">
              <a:lnSpc>
                <a:spcPct val="100000"/>
              </a:lnSpc>
              <a:spcBef>
                <a:spcPts val="0"/>
              </a:spcBef>
              <a:spcAft>
                <a:spcPts val="0"/>
              </a:spcAft>
              <a:buClrTx/>
              <a:buSzTx/>
              <a:buFontTx/>
              <a:buNone/>
            </a:pPr>
            <a:r>
              <a:rPr kumimoji="0" lang="en-US" altLang="zh-CN" sz="1400" b="0" i="0" u="none" strike="noStrike" cap="none" spc="0" normalizeH="0" baseline="0" dirty="0">
                <a:ln>
                  <a:noFill/>
                </a:ln>
                <a:solidFill>
                  <a:schemeClr val="tx1"/>
                </a:solidFill>
                <a:effectLst/>
                <a:uFillTx/>
                <a:latin typeface="+mn-lt"/>
                <a:ea typeface="+mn-ea"/>
                <a:cs typeface="+mn-cs"/>
                <a:sym typeface="Calibri" panose="020F0502020204030204"/>
              </a:rPr>
              <a:t>GPS Init OK</a:t>
            </a:r>
          </a:p>
          <a:p>
            <a:pPr marL="0" marR="0" indent="0" algn="l" defTabSz="914400" rtl="0" fontAlgn="auto" latinLnBrk="0" hangingPunct="0">
              <a:lnSpc>
                <a:spcPct val="100000"/>
              </a:lnSpc>
              <a:spcBef>
                <a:spcPts val="0"/>
              </a:spcBef>
              <a:spcAft>
                <a:spcPts val="0"/>
              </a:spcAft>
              <a:buClrTx/>
              <a:buSzTx/>
              <a:buFontTx/>
              <a:buNone/>
            </a:pPr>
            <a:r>
              <a:rPr kumimoji="0" lang="en-US" altLang="zh-CN" sz="1400" b="0" i="0" u="none" strike="noStrike" cap="none" spc="0" normalizeH="0" baseline="0" dirty="0">
                <a:ln>
                  <a:noFill/>
                </a:ln>
                <a:solidFill>
                  <a:schemeClr val="tx1"/>
                </a:solidFill>
                <a:effectLst/>
                <a:uFillTx/>
                <a:latin typeface="+mn-lt"/>
                <a:ea typeface="+mn-ea"/>
                <a:cs typeface="+mn-cs"/>
                <a:sym typeface="Calibri" panose="020F0502020204030204"/>
              </a:rPr>
              <a:t>GPS NO </a:t>
            </a:r>
            <a:r>
              <a:rPr kumimoji="0" lang="en-US" altLang="zh-CN" sz="1400" b="0" i="0" u="none" strike="noStrike" cap="none" spc="0" normalizeH="0" baseline="0" dirty="0" err="1">
                <a:ln>
                  <a:noFill/>
                </a:ln>
                <a:solidFill>
                  <a:schemeClr val="tx1"/>
                </a:solidFill>
                <a:effectLst/>
                <a:uFillTx/>
                <a:latin typeface="+mn-lt"/>
                <a:ea typeface="+mn-ea"/>
                <a:cs typeface="+mn-cs"/>
                <a:sym typeface="Calibri" panose="020F0502020204030204"/>
              </a:rPr>
              <a:t>Signal,location</a:t>
            </a:r>
            <a:r>
              <a:rPr kumimoji="0" lang="en-US" altLang="zh-CN" sz="1400" b="0" i="0" u="none" strike="noStrike" cap="none" spc="0" normalizeH="0" baseline="0" dirty="0">
                <a:ln>
                  <a:noFill/>
                </a:ln>
                <a:solidFill>
                  <a:schemeClr val="tx1"/>
                </a:solidFill>
                <a:effectLst/>
                <a:uFillTx/>
                <a:latin typeface="+mn-lt"/>
                <a:ea typeface="+mn-ea"/>
                <a:cs typeface="+mn-cs"/>
                <a:sym typeface="Calibri" panose="020F0502020204030204"/>
              </a:rPr>
              <a:t>=1</a:t>
            </a:r>
          </a:p>
          <a:p>
            <a:pPr marL="0" marR="0" indent="0" algn="l" defTabSz="914400" rtl="0" fontAlgn="auto" latinLnBrk="0" hangingPunct="0">
              <a:lnSpc>
                <a:spcPct val="100000"/>
              </a:lnSpc>
              <a:spcBef>
                <a:spcPts val="0"/>
              </a:spcBef>
              <a:spcAft>
                <a:spcPts val="0"/>
              </a:spcAft>
              <a:buClrTx/>
              <a:buSzTx/>
              <a:buFontTx/>
              <a:buNone/>
            </a:pPr>
            <a:r>
              <a:rPr kumimoji="0" lang="en-US" altLang="zh-CN" sz="1400" b="0" i="0" u="none" strike="noStrike" cap="none" spc="0" normalizeH="0" baseline="0" dirty="0" err="1">
                <a:ln>
                  <a:noFill/>
                </a:ln>
                <a:solidFill>
                  <a:schemeClr val="tx1"/>
                </a:solidFill>
                <a:effectLst/>
                <a:uFillTx/>
                <a:latin typeface="+mn-lt"/>
                <a:ea typeface="+mn-ea"/>
                <a:cs typeface="+mn-cs"/>
                <a:sym typeface="Calibri" panose="020F0502020204030204"/>
              </a:rPr>
              <a:t>Messege</a:t>
            </a:r>
            <a:r>
              <a:rPr kumimoji="0" lang="en-US" altLang="zh-CN" sz="1400" b="0" i="0" u="none" strike="noStrike" cap="none" spc="0" normalizeH="0" baseline="0" dirty="0">
                <a:ln>
                  <a:noFill/>
                </a:ln>
                <a:solidFill>
                  <a:schemeClr val="tx1"/>
                </a:solidFill>
                <a:effectLst/>
                <a:uFillTx/>
                <a:latin typeface="+mn-lt"/>
                <a:ea typeface="+mn-ea"/>
                <a:cs typeface="+mn-cs"/>
                <a:sym typeface="Calibri" panose="020F0502020204030204"/>
              </a:rPr>
              <a:t>:</a:t>
            </a:r>
          </a:p>
          <a:p>
            <a:pPr marL="0" marR="0" indent="0" algn="l" defTabSz="914400" rtl="0" fontAlgn="auto" latinLnBrk="0" hangingPunct="0">
              <a:lnSpc>
                <a:spcPct val="100000"/>
              </a:lnSpc>
              <a:spcBef>
                <a:spcPts val="0"/>
              </a:spcBef>
              <a:spcAft>
                <a:spcPts val="0"/>
              </a:spcAft>
              <a:buClrTx/>
              <a:buSzTx/>
              <a:buFontTx/>
              <a:buNone/>
            </a:pPr>
            <a:r>
              <a:rPr kumimoji="0" lang="en-US" altLang="zh-CN" sz="1400" b="0" i="0" u="none" strike="noStrike" cap="none" spc="0" normalizeH="0" baseline="0" dirty="0">
                <a:ln>
                  <a:noFill/>
                </a:ln>
                <a:solidFill>
                  <a:schemeClr val="tx1"/>
                </a:solidFill>
                <a:effectLst/>
                <a:uFillTx/>
                <a:latin typeface="+mn-lt"/>
                <a:ea typeface="+mn-ea"/>
                <a:cs typeface="+mn-cs"/>
                <a:sym typeface="Calibri" panose="020F0502020204030204"/>
              </a:rPr>
              <a:t>longitude=114.528137&amp;latitude=37.982140&amp;direction=0.0</a:t>
            </a:r>
          </a:p>
          <a:p>
            <a:pPr marL="0" marR="0" indent="0" algn="l" defTabSz="914400" rtl="0" fontAlgn="auto" latinLnBrk="0" hangingPunct="0">
              <a:lnSpc>
                <a:spcPct val="100000"/>
              </a:lnSpc>
              <a:spcBef>
                <a:spcPts val="0"/>
              </a:spcBef>
              <a:spcAft>
                <a:spcPts val="0"/>
              </a:spcAft>
              <a:buClrTx/>
              <a:buSzTx/>
              <a:buFontTx/>
              <a:buNone/>
            </a:pPr>
            <a:r>
              <a:rPr kumimoji="0" lang="en-US" altLang="zh-CN" sz="1400" b="0" i="0" u="none" strike="noStrike" cap="none" spc="0" normalizeH="0" baseline="0" dirty="0">
                <a:ln>
                  <a:noFill/>
                </a:ln>
                <a:solidFill>
                  <a:schemeClr val="tx1"/>
                </a:solidFill>
                <a:effectLst/>
                <a:uFillTx/>
                <a:latin typeface="+mn-lt"/>
                <a:ea typeface="+mn-ea"/>
                <a:cs typeface="+mn-cs"/>
                <a:sym typeface="Calibri" panose="020F0502020204030204"/>
              </a:rPr>
              <a:t>AT+HTTPGET="http://39.97.235.93:80/?execute=10&amp;longitude=114.528137&amp;latitude=37.982140&amp;direction=0.0"</a:t>
            </a:r>
          </a:p>
          <a:p>
            <a:pPr marL="0" marR="0" indent="0" algn="l" defTabSz="914400" rtl="0" fontAlgn="auto" latinLnBrk="0" hangingPunct="0">
              <a:lnSpc>
                <a:spcPct val="100000"/>
              </a:lnSpc>
              <a:spcBef>
                <a:spcPts val="0"/>
              </a:spcBef>
              <a:spcAft>
                <a:spcPts val="0"/>
              </a:spcAft>
              <a:buClrTx/>
              <a:buSzTx/>
              <a:buFontTx/>
              <a:buNone/>
            </a:pPr>
            <a:r>
              <a:rPr kumimoji="0" lang="en-US" altLang="zh-CN" sz="1400" b="0" i="0" u="none" strike="noStrike" cap="none" spc="0" normalizeH="0" baseline="0" dirty="0">
                <a:ln>
                  <a:noFill/>
                </a:ln>
                <a:solidFill>
                  <a:schemeClr val="tx1"/>
                </a:solidFill>
                <a:effectLst/>
                <a:uFillTx/>
                <a:latin typeface="+mn-lt"/>
                <a:ea typeface="+mn-ea"/>
                <a:cs typeface="+mn-cs"/>
                <a:sym typeface="Calibri" panose="020F0502020204030204"/>
              </a:rPr>
              <a:t>Send </a:t>
            </a:r>
            <a:r>
              <a:rPr kumimoji="0" lang="en-US" altLang="zh-CN" sz="1400" b="0" i="0" u="none" strike="noStrike" cap="none" spc="0" normalizeH="0" baseline="0" dirty="0" err="1">
                <a:ln>
                  <a:noFill/>
                </a:ln>
                <a:solidFill>
                  <a:schemeClr val="tx1"/>
                </a:solidFill>
                <a:effectLst/>
                <a:uFillTx/>
                <a:latin typeface="+mn-lt"/>
                <a:ea typeface="+mn-ea"/>
                <a:cs typeface="+mn-cs"/>
                <a:sym typeface="Calibri" panose="020F0502020204030204"/>
              </a:rPr>
              <a:t>Fininsh</a:t>
            </a:r>
            <a:endParaRPr kumimoji="0" lang="en-US" altLang="zh-CN" sz="1400" b="0" i="0" u="none" strike="noStrike" cap="none" spc="0" normalizeH="0" baseline="0" dirty="0">
              <a:ln>
                <a:noFill/>
              </a:ln>
              <a:solidFill>
                <a:schemeClr val="tx1"/>
              </a:solidFill>
              <a:effectLst/>
              <a:uFillTx/>
              <a:latin typeface="+mn-lt"/>
              <a:ea typeface="+mn-ea"/>
              <a:cs typeface="+mn-cs"/>
              <a:sym typeface="Calibri" panose="020F0502020204030204"/>
            </a:endParaRPr>
          </a:p>
          <a:p>
            <a:pPr marL="0" marR="0" indent="0" algn="l" defTabSz="914400" rtl="0" fontAlgn="auto" latinLnBrk="0" hangingPunct="0">
              <a:lnSpc>
                <a:spcPct val="100000"/>
              </a:lnSpc>
              <a:spcBef>
                <a:spcPts val="0"/>
              </a:spcBef>
              <a:spcAft>
                <a:spcPts val="0"/>
              </a:spcAft>
              <a:buClrTx/>
              <a:buSzTx/>
              <a:buFontTx/>
              <a:buNone/>
            </a:pPr>
            <a:r>
              <a:rPr kumimoji="0" lang="en-US" altLang="zh-CN" sz="1400" b="0" i="0" u="none" strike="noStrike" cap="none" spc="0" normalizeH="0" baseline="0" dirty="0">
                <a:ln>
                  <a:noFill/>
                </a:ln>
                <a:solidFill>
                  <a:schemeClr val="tx1"/>
                </a:solidFill>
                <a:effectLst/>
                <a:uFillTx/>
                <a:latin typeface="+mn-lt"/>
                <a:ea typeface="+mn-ea"/>
                <a:cs typeface="+mn-cs"/>
                <a:sym typeface="Calibri" panose="020F0502020204030204"/>
              </a:rPr>
              <a:t>GPS OK Signal</a:t>
            </a:r>
          </a:p>
          <a:p>
            <a:pPr marL="0" marR="0" indent="0" algn="l" defTabSz="914400" rtl="0" fontAlgn="auto" latinLnBrk="0" hangingPunct="0">
              <a:lnSpc>
                <a:spcPct val="100000"/>
              </a:lnSpc>
              <a:spcBef>
                <a:spcPts val="0"/>
              </a:spcBef>
              <a:spcAft>
                <a:spcPts val="0"/>
              </a:spcAft>
              <a:buClrTx/>
              <a:buSzTx/>
              <a:buFontTx/>
              <a:buNone/>
            </a:pPr>
            <a:r>
              <a:rPr kumimoji="0" lang="en-US" altLang="zh-CN" sz="1400" b="0" i="0" u="none" strike="noStrike" cap="none" spc="0" normalizeH="0" baseline="0" dirty="0" err="1">
                <a:ln>
                  <a:noFill/>
                </a:ln>
                <a:solidFill>
                  <a:schemeClr val="tx1"/>
                </a:solidFill>
                <a:effectLst/>
                <a:uFillTx/>
                <a:latin typeface="+mn-lt"/>
                <a:ea typeface="+mn-ea"/>
                <a:cs typeface="+mn-cs"/>
                <a:sym typeface="Calibri" panose="020F0502020204030204"/>
              </a:rPr>
              <a:t>Messege</a:t>
            </a:r>
            <a:r>
              <a:rPr kumimoji="0" lang="en-US" altLang="zh-CN" sz="1400" b="0" i="0" u="none" strike="noStrike" cap="none" spc="0" normalizeH="0" baseline="0" dirty="0">
                <a:ln>
                  <a:noFill/>
                </a:ln>
                <a:solidFill>
                  <a:schemeClr val="tx1"/>
                </a:solidFill>
                <a:effectLst/>
                <a:uFillTx/>
                <a:latin typeface="+mn-lt"/>
                <a:ea typeface="+mn-ea"/>
                <a:cs typeface="+mn-cs"/>
                <a:sym typeface="Calibri" panose="020F0502020204030204"/>
              </a:rPr>
              <a:t>:</a:t>
            </a:r>
          </a:p>
          <a:p>
            <a:pPr marL="0" marR="0" indent="0" algn="l" defTabSz="914400" rtl="0" fontAlgn="auto" latinLnBrk="0" hangingPunct="0">
              <a:lnSpc>
                <a:spcPct val="100000"/>
              </a:lnSpc>
              <a:spcBef>
                <a:spcPts val="0"/>
              </a:spcBef>
              <a:spcAft>
                <a:spcPts val="0"/>
              </a:spcAft>
              <a:buClrTx/>
              <a:buSzTx/>
              <a:buFontTx/>
              <a:buNone/>
            </a:pPr>
            <a:r>
              <a:rPr kumimoji="0" lang="en-US" altLang="zh-CN" sz="1400" b="0" i="0" u="none" strike="noStrike" cap="none" spc="0" normalizeH="0" baseline="0" dirty="0">
                <a:ln>
                  <a:noFill/>
                </a:ln>
                <a:solidFill>
                  <a:schemeClr val="tx1"/>
                </a:solidFill>
                <a:effectLst/>
                <a:uFillTx/>
                <a:latin typeface="+mn-lt"/>
                <a:ea typeface="+mn-ea"/>
                <a:cs typeface="+mn-cs"/>
                <a:sym typeface="Calibri" panose="020F0502020204030204"/>
              </a:rPr>
              <a:t>longitude=114.528137&amp;latitude=37.982140&amp;direction=0.0</a:t>
            </a:r>
          </a:p>
          <a:p>
            <a:pPr marL="0" marR="0" indent="0" algn="l" defTabSz="914400" rtl="0" fontAlgn="auto" latinLnBrk="0" hangingPunct="0">
              <a:lnSpc>
                <a:spcPct val="100000"/>
              </a:lnSpc>
              <a:spcBef>
                <a:spcPts val="0"/>
              </a:spcBef>
              <a:spcAft>
                <a:spcPts val="0"/>
              </a:spcAft>
              <a:buClrTx/>
              <a:buSzTx/>
              <a:buFontTx/>
              <a:buNone/>
            </a:pPr>
            <a:r>
              <a:rPr kumimoji="0" lang="en-US" altLang="zh-CN" sz="1400" b="0" i="0" u="none" strike="noStrike" cap="none" spc="0" normalizeH="0" baseline="0" dirty="0">
                <a:ln>
                  <a:noFill/>
                </a:ln>
                <a:solidFill>
                  <a:schemeClr val="tx1"/>
                </a:solidFill>
                <a:effectLst/>
                <a:uFillTx/>
                <a:latin typeface="+mn-lt"/>
                <a:ea typeface="+mn-ea"/>
                <a:cs typeface="+mn-cs"/>
                <a:sym typeface="Calibri" panose="020F0502020204030204"/>
              </a:rPr>
              <a:t>AT+HTTPGET="http://39.97.235.93:80/?execute=10&amp;longitude=114.528137&amp;latitude=37.982140&amp;direction=0.0"</a:t>
            </a:r>
          </a:p>
        </p:txBody>
      </p:sp>
    </p:spTree>
    <p:custDataLst>
      <p:tags r:id="rId1"/>
    </p:custDataLst>
  </p:cSld>
  <p:clrMapOvr>
    <a:masterClrMapping/>
  </p:clrMapOvr>
  <p:transition spd="med" advTm="43751"/>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文本框 32"/>
          <p:cNvSpPr txBox="1"/>
          <p:nvPr/>
        </p:nvSpPr>
        <p:spPr>
          <a:xfrm>
            <a:off x="576478" y="235645"/>
            <a:ext cx="1195705" cy="184666"/>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0" tIns="0" rIns="0" bIns="0" numCol="1" spcCol="38100" rtlCol="0" anchor="t" forceAA="0">
            <a:spAutoFit/>
          </a:bodyPr>
          <a:lstStyle/>
          <a:p>
            <a:pPr marL="0" marR="0" indent="0" algn="l" defTabSz="914400" rtl="0" fontAlgn="auto" latinLnBrk="0" hangingPunct="0">
              <a:lnSpc>
                <a:spcPct val="100000"/>
              </a:lnSpc>
              <a:spcBef>
                <a:spcPts val="0"/>
              </a:spcBef>
              <a:spcAft>
                <a:spcPts val="0"/>
              </a:spcAft>
              <a:buClrTx/>
              <a:buSzTx/>
              <a:buFontTx/>
              <a:buNone/>
            </a:pPr>
            <a:r>
              <a:rPr kumimoji="0" lang="zh-CN" altLang="en-US" sz="1200" b="0" i="0" u="none" strike="noStrike" cap="none" spc="0" normalizeH="0" baseline="0" dirty="0">
                <a:ln>
                  <a:noFill/>
                </a:ln>
                <a:solidFill>
                  <a:schemeClr val="bg1"/>
                </a:solidFill>
                <a:effectLst/>
                <a:uFillTx/>
                <a:latin typeface="+mn-lt"/>
                <a:ea typeface="+mn-ea"/>
                <a:cs typeface="+mn-cs"/>
                <a:sym typeface="Calibri" panose="020F0502020204030204"/>
              </a:rPr>
              <a:t>产品测试</a:t>
            </a:r>
          </a:p>
        </p:txBody>
      </p:sp>
      <p:pic>
        <p:nvPicPr>
          <p:cNvPr id="34" name="图片 3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782" y="175578"/>
            <a:ext cx="304800" cy="304800"/>
          </a:xfrm>
          <a:prstGeom prst="rect">
            <a:avLst/>
          </a:prstGeom>
        </p:spPr>
      </p:pic>
      <p:sp>
        <p:nvSpPr>
          <p:cNvPr id="100" name="文本框 99"/>
          <p:cNvSpPr txBox="1"/>
          <p:nvPr/>
        </p:nvSpPr>
        <p:spPr>
          <a:xfrm>
            <a:off x="1865948" y="3622675"/>
            <a:ext cx="5080000" cy="275590"/>
          </a:xfrm>
          <a:prstGeom prst="rect">
            <a:avLst/>
          </a:prstGeom>
          <a:noFill/>
          <a:ln w="9525">
            <a:noFill/>
          </a:ln>
        </p:spPr>
        <p:txBody>
          <a:bodyPr>
            <a:spAutoFit/>
          </a:bodyPr>
          <a:lstStyle/>
          <a:p>
            <a:r>
              <a:rPr lang="en-US" sz="1200">
                <a:latin typeface="宋体" panose="02010600030101010101" pitchFamily="2" charset="-122"/>
                <a:ea typeface="宋体" panose="02010600030101010101" pitchFamily="2" charset="-122"/>
              </a:rPr>
              <a:t> </a:t>
            </a:r>
            <a:endParaRPr lang="zh-CN" altLang="en-US"/>
          </a:p>
        </p:txBody>
      </p:sp>
      <p:pic>
        <p:nvPicPr>
          <p:cNvPr id="5" name="图片 4"/>
          <p:cNvPicPr>
            <a:picLocks noChangeAspect="1"/>
          </p:cNvPicPr>
          <p:nvPr/>
        </p:nvPicPr>
        <p:blipFill>
          <a:blip r:embed="rId4"/>
          <a:stretch>
            <a:fillRect/>
          </a:stretch>
        </p:blipFill>
        <p:spPr>
          <a:xfrm>
            <a:off x="95782" y="1353502"/>
            <a:ext cx="4095750" cy="3614420"/>
          </a:xfrm>
          <a:prstGeom prst="rect">
            <a:avLst/>
          </a:prstGeom>
        </p:spPr>
      </p:pic>
      <p:sp>
        <p:nvSpPr>
          <p:cNvPr id="6" name="文本框 5"/>
          <p:cNvSpPr txBox="1"/>
          <p:nvPr/>
        </p:nvSpPr>
        <p:spPr>
          <a:xfrm>
            <a:off x="95782" y="717110"/>
            <a:ext cx="2486660" cy="55372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0" tIns="0" rIns="0" bIns="0" numCol="1" spcCol="38100" rtlCol="0" anchor="t" forceAA="0">
            <a:spAutoFit/>
          </a:bodyPr>
          <a:lstStyle/>
          <a:p>
            <a:pPr marL="0" marR="0" indent="0" algn="l" defTabSz="914400" rtl="0" fontAlgn="auto" latinLnBrk="0" hangingPunct="0">
              <a:lnSpc>
                <a:spcPct val="100000"/>
              </a:lnSpc>
              <a:spcBef>
                <a:spcPts val="0"/>
              </a:spcBef>
              <a:spcAft>
                <a:spcPts val="0"/>
              </a:spcAft>
              <a:buClrTx/>
              <a:buSzTx/>
              <a:buFontTx/>
              <a:buNone/>
            </a:pPr>
            <a:r>
              <a:rPr kumimoji="0" lang="zh-CN" altLang="en-US" sz="1800" b="0" i="0" u="none" strike="noStrike" cap="none" spc="0" normalizeH="0" baseline="0" dirty="0">
                <a:ln>
                  <a:noFill/>
                </a:ln>
                <a:solidFill>
                  <a:srgbClr val="000000"/>
                </a:solidFill>
                <a:effectLst/>
                <a:uFillTx/>
                <a:latin typeface="+mn-lt"/>
                <a:ea typeface="+mn-ea"/>
                <a:cs typeface="+mn-cs"/>
                <a:sym typeface="Calibri" panose="020F0502020204030204"/>
              </a:rPr>
              <a:t>软件测试结果</a:t>
            </a:r>
          </a:p>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dirty="0">
              <a:ln>
                <a:noFill/>
              </a:ln>
              <a:solidFill>
                <a:srgbClr val="000000"/>
              </a:solidFill>
              <a:effectLst/>
              <a:uFillTx/>
              <a:latin typeface="+mn-lt"/>
              <a:ea typeface="+mn-ea"/>
              <a:cs typeface="+mn-cs"/>
              <a:sym typeface="Calibri" panose="020F0502020204030204"/>
            </a:endParaRPr>
          </a:p>
        </p:txBody>
      </p:sp>
      <p:pic>
        <p:nvPicPr>
          <p:cNvPr id="3" name="图片 2">
            <a:extLst>
              <a:ext uri="{FF2B5EF4-FFF2-40B4-BE49-F238E27FC236}">
                <a16:creationId xmlns:a16="http://schemas.microsoft.com/office/drawing/2014/main" id="{D140686A-A829-414B-B9DB-750518F2E52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33968" y="717110"/>
            <a:ext cx="4514250" cy="4288094"/>
          </a:xfrm>
          <a:prstGeom prst="rect">
            <a:avLst/>
          </a:prstGeom>
        </p:spPr>
      </p:pic>
    </p:spTree>
    <p:custDataLst>
      <p:tags r:id="rId1"/>
    </p:custDataLst>
  </p:cSld>
  <p:clrMapOvr>
    <a:masterClrMapping/>
  </p:clrMapOvr>
  <p:transition spd="med" advTm="43751"/>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5" name="图片 1" descr="图片 1"/>
          <p:cNvPicPr>
            <a:picLocks noChangeAspect="1"/>
          </p:cNvPicPr>
          <p:nvPr/>
        </p:nvPicPr>
        <p:blipFill>
          <a:blip r:embed="rId2"/>
          <a:stretch>
            <a:fillRect/>
          </a:stretch>
        </p:blipFill>
        <p:spPr>
          <a:xfrm>
            <a:off x="0" y="0"/>
            <a:ext cx="9252520" cy="5143500"/>
          </a:xfrm>
          <a:prstGeom prst="rect">
            <a:avLst/>
          </a:prstGeom>
          <a:ln w="12700">
            <a:miter lim="400000"/>
            <a:headEnd/>
            <a:tailEnd/>
          </a:ln>
        </p:spPr>
      </p:pic>
      <p:sp>
        <p:nvSpPr>
          <p:cNvPr id="286" name="矩形 5"/>
          <p:cNvSpPr/>
          <p:nvPr/>
        </p:nvSpPr>
        <p:spPr>
          <a:xfrm>
            <a:off x="0" y="2211738"/>
            <a:ext cx="9252520" cy="293179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9034" y="0"/>
                </a:lnTo>
                <a:cubicBezTo>
                  <a:pt x="9034" y="199"/>
                  <a:pt x="9051" y="381"/>
                  <a:pt x="9081" y="539"/>
                </a:cubicBezTo>
                <a:lnTo>
                  <a:pt x="9793" y="4425"/>
                </a:lnTo>
                <a:cubicBezTo>
                  <a:pt x="9821" y="4583"/>
                  <a:pt x="9863" y="4717"/>
                  <a:pt x="9916" y="4814"/>
                </a:cubicBezTo>
                <a:cubicBezTo>
                  <a:pt x="9969" y="4912"/>
                  <a:pt x="10028" y="4956"/>
                  <a:pt x="10085" y="4956"/>
                </a:cubicBezTo>
                <a:lnTo>
                  <a:pt x="11504" y="4956"/>
                </a:lnTo>
                <a:cubicBezTo>
                  <a:pt x="11564" y="4960"/>
                  <a:pt x="11625" y="4916"/>
                  <a:pt x="11680" y="4814"/>
                </a:cubicBezTo>
                <a:cubicBezTo>
                  <a:pt x="11733" y="4717"/>
                  <a:pt x="11774" y="4583"/>
                  <a:pt x="11804" y="4429"/>
                </a:cubicBezTo>
                <a:lnTo>
                  <a:pt x="12512" y="560"/>
                </a:lnTo>
                <a:cubicBezTo>
                  <a:pt x="12544" y="397"/>
                  <a:pt x="12562" y="207"/>
                  <a:pt x="12562" y="0"/>
                </a:cubicBezTo>
                <a:lnTo>
                  <a:pt x="21600" y="0"/>
                </a:lnTo>
                <a:lnTo>
                  <a:pt x="21600" y="21600"/>
                </a:lnTo>
                <a:lnTo>
                  <a:pt x="0" y="21600"/>
                </a:lnTo>
                <a:close/>
              </a:path>
            </a:pathLst>
          </a:custGeom>
          <a:solidFill>
            <a:schemeClr val="accent1">
              <a:alpha val="64000"/>
            </a:schemeClr>
          </a:solidFill>
          <a:ln w="12700">
            <a:miter lim="400000"/>
          </a:ln>
        </p:spPr>
        <p:txBody>
          <a:bodyPr lIns="45718" tIns="45718" rIns="45718" bIns="45718" anchor="ctr"/>
          <a:lstStyle/>
          <a:p>
            <a:pPr algn="ctr">
              <a:defRPr>
                <a:solidFill>
                  <a:srgbClr val="FFFFFF"/>
                </a:solidFill>
              </a:defRPr>
            </a:pPr>
            <a:endParaRPr/>
          </a:p>
        </p:txBody>
      </p:sp>
      <p:sp>
        <p:nvSpPr>
          <p:cNvPr id="287" name="文本框 9"/>
          <p:cNvSpPr txBox="1"/>
          <p:nvPr/>
        </p:nvSpPr>
        <p:spPr>
          <a:xfrm>
            <a:off x="2759391" y="2977654"/>
            <a:ext cx="3625217" cy="623248"/>
          </a:xfrm>
          <a:prstGeom prst="rect">
            <a:avLst/>
          </a:prstGeom>
          <a:ln w="12700">
            <a:miter lim="400000"/>
          </a:ln>
        </p:spPr>
        <p:txBody>
          <a:bodyPr lIns="34290" tIns="34290" rIns="34290" bIns="34290">
            <a:spAutoFit/>
          </a:bodyPr>
          <a:lstStyle/>
          <a:p>
            <a:pPr lvl="1" algn="ctr">
              <a:defRPr sz="3600" b="1" spc="3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rPr lang="zh-CN" altLang="en-US" dirty="0"/>
              <a:t>项目演示</a:t>
            </a:r>
            <a:endParaRPr dirty="0"/>
          </a:p>
        </p:txBody>
      </p:sp>
      <p:sp>
        <p:nvSpPr>
          <p:cNvPr id="9" name="Freeform 5">
            <a:extLst>
              <a:ext uri="{FF2B5EF4-FFF2-40B4-BE49-F238E27FC236}">
                <a16:creationId xmlns:a16="http://schemas.microsoft.com/office/drawing/2014/main" id="{62D4D51D-C066-4D12-A7B7-BDD5C1EE7B07}"/>
              </a:ext>
            </a:extLst>
          </p:cNvPr>
          <p:cNvSpPr/>
          <p:nvPr/>
        </p:nvSpPr>
        <p:spPr>
          <a:xfrm>
            <a:off x="3955699" y="1607609"/>
            <a:ext cx="1341122" cy="1208255"/>
          </a:xfrm>
          <a:custGeom>
            <a:avLst/>
            <a:gdLst/>
            <a:ahLst/>
            <a:cxnLst>
              <a:cxn ang="0">
                <a:pos x="wd2" y="hd2"/>
              </a:cxn>
              <a:cxn ang="5400000">
                <a:pos x="wd2" y="hd2"/>
              </a:cxn>
              <a:cxn ang="10800000">
                <a:pos x="wd2" y="hd2"/>
              </a:cxn>
              <a:cxn ang="16200000">
                <a:pos x="wd2" y="hd2"/>
              </a:cxn>
            </a:cxnLst>
            <a:rect l="0" t="0" r="r" b="b"/>
            <a:pathLst>
              <a:path w="21600" h="21583" extrusionOk="0">
                <a:moveTo>
                  <a:pt x="16957" y="20435"/>
                </a:moveTo>
                <a:cubicBezTo>
                  <a:pt x="16775" y="20771"/>
                  <a:pt x="16523" y="21062"/>
                  <a:pt x="16200" y="21274"/>
                </a:cubicBezTo>
                <a:cubicBezTo>
                  <a:pt x="15861" y="21495"/>
                  <a:pt x="15491" y="21592"/>
                  <a:pt x="15120" y="21583"/>
                </a:cubicBezTo>
                <a:lnTo>
                  <a:pt x="6433" y="21583"/>
                </a:lnTo>
                <a:cubicBezTo>
                  <a:pt x="6086" y="21583"/>
                  <a:pt x="5723" y="21486"/>
                  <a:pt x="5400" y="21274"/>
                </a:cubicBezTo>
                <a:cubicBezTo>
                  <a:pt x="5077" y="21062"/>
                  <a:pt x="4817" y="20771"/>
                  <a:pt x="4643" y="20426"/>
                </a:cubicBezTo>
                <a:lnTo>
                  <a:pt x="284" y="11966"/>
                </a:lnTo>
                <a:cubicBezTo>
                  <a:pt x="102" y="11622"/>
                  <a:pt x="0" y="11225"/>
                  <a:pt x="0" y="10792"/>
                </a:cubicBezTo>
                <a:cubicBezTo>
                  <a:pt x="0" y="10359"/>
                  <a:pt x="102" y="9962"/>
                  <a:pt x="284" y="9609"/>
                </a:cubicBezTo>
                <a:lnTo>
                  <a:pt x="4627" y="1184"/>
                </a:lnTo>
                <a:cubicBezTo>
                  <a:pt x="4809" y="840"/>
                  <a:pt x="5069" y="531"/>
                  <a:pt x="5400" y="319"/>
                </a:cubicBezTo>
                <a:cubicBezTo>
                  <a:pt x="5707" y="116"/>
                  <a:pt x="6046" y="10"/>
                  <a:pt x="6385" y="1"/>
                </a:cubicBezTo>
                <a:lnTo>
                  <a:pt x="15104" y="1"/>
                </a:lnTo>
                <a:cubicBezTo>
                  <a:pt x="15475" y="-8"/>
                  <a:pt x="15853" y="89"/>
                  <a:pt x="16200" y="319"/>
                </a:cubicBezTo>
                <a:cubicBezTo>
                  <a:pt x="16523" y="522"/>
                  <a:pt x="16783" y="813"/>
                  <a:pt x="16957" y="1158"/>
                </a:cubicBezTo>
                <a:lnTo>
                  <a:pt x="21300" y="9582"/>
                </a:lnTo>
                <a:cubicBezTo>
                  <a:pt x="21490" y="9935"/>
                  <a:pt x="21600" y="10350"/>
                  <a:pt x="21600" y="10792"/>
                </a:cubicBezTo>
                <a:cubicBezTo>
                  <a:pt x="21600" y="11242"/>
                  <a:pt x="21490" y="11657"/>
                  <a:pt x="21293" y="12011"/>
                </a:cubicBezTo>
                <a:lnTo>
                  <a:pt x="16957" y="20435"/>
                </a:lnTo>
                <a:close/>
              </a:path>
            </a:pathLst>
          </a:custGeom>
          <a:solidFill>
            <a:schemeClr val="accent3"/>
          </a:solidFill>
          <a:ln w="12700">
            <a:miter lim="400000"/>
          </a:ln>
        </p:spPr>
        <p:txBody>
          <a:bodyPr lIns="45718" tIns="45718" rIns="45718" bIns="45718"/>
          <a:lstStyle/>
          <a:p>
            <a:endParaRPr/>
          </a:p>
        </p:txBody>
      </p:sp>
      <p:pic>
        <p:nvPicPr>
          <p:cNvPr id="7" name="图片 6">
            <a:extLst>
              <a:ext uri="{FF2B5EF4-FFF2-40B4-BE49-F238E27FC236}">
                <a16:creationId xmlns:a16="http://schemas.microsoft.com/office/drawing/2014/main" id="{87C8263C-1620-40C7-A446-6AEDFE132B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36027" y="1926058"/>
            <a:ext cx="609600" cy="609600"/>
          </a:xfrm>
          <a:prstGeom prst="rect">
            <a:avLst/>
          </a:prstGeom>
        </p:spPr>
      </p:pic>
    </p:spTree>
    <p:extLst>
      <p:ext uri="{BB962C8B-B14F-4D97-AF65-F5344CB8AC3E}">
        <p14:creationId xmlns:p14="http://schemas.microsoft.com/office/powerpoint/2010/main" val="1273527063"/>
      </p:ext>
    </p:extLst>
  </p:cSld>
  <p:clrMapOvr>
    <a:masterClrMapping/>
  </p:clrMapOvr>
  <p:transition spd="med" advTm="472"/>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文本框 32">
            <a:extLst>
              <a:ext uri="{FF2B5EF4-FFF2-40B4-BE49-F238E27FC236}">
                <a16:creationId xmlns:a16="http://schemas.microsoft.com/office/drawing/2014/main" id="{8E53B63D-93A1-45F8-BDFC-4D7AFA3C3A45}"/>
              </a:ext>
            </a:extLst>
          </p:cNvPr>
          <p:cNvSpPr txBox="1"/>
          <p:nvPr/>
        </p:nvSpPr>
        <p:spPr>
          <a:xfrm>
            <a:off x="576478" y="235645"/>
            <a:ext cx="1195705" cy="184666"/>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0" tIns="0" rIns="0" bIns="0" numCol="1" spcCol="38100" rtlCol="0" anchor="t" forceAA="0">
            <a:spAutoFit/>
          </a:bodyPr>
          <a:lstStyle/>
          <a:p>
            <a:pPr marL="0" marR="0" indent="0" algn="l" defTabSz="914400" rtl="0" fontAlgn="auto" latinLnBrk="0" hangingPunct="0">
              <a:lnSpc>
                <a:spcPct val="100000"/>
              </a:lnSpc>
              <a:spcBef>
                <a:spcPts val="0"/>
              </a:spcBef>
              <a:spcAft>
                <a:spcPts val="0"/>
              </a:spcAft>
              <a:buClrTx/>
              <a:buSzTx/>
              <a:buFontTx/>
              <a:buNone/>
            </a:pPr>
            <a:r>
              <a:rPr kumimoji="0" lang="zh-CN" altLang="en-US" sz="1200" b="0" i="0" u="none" strike="noStrike" cap="none" spc="0" normalizeH="0" baseline="0" dirty="0">
                <a:ln>
                  <a:noFill/>
                </a:ln>
                <a:solidFill>
                  <a:schemeClr val="bg1"/>
                </a:solidFill>
                <a:effectLst/>
                <a:uFillTx/>
                <a:latin typeface="+mn-lt"/>
                <a:ea typeface="+mn-ea"/>
                <a:cs typeface="+mn-cs"/>
                <a:sym typeface="Calibri" panose="020F0502020204030204"/>
              </a:rPr>
              <a:t>项目演示</a:t>
            </a:r>
          </a:p>
        </p:txBody>
      </p:sp>
      <p:pic>
        <p:nvPicPr>
          <p:cNvPr id="34" name="图片 33">
            <a:extLst>
              <a:ext uri="{FF2B5EF4-FFF2-40B4-BE49-F238E27FC236}">
                <a16:creationId xmlns:a16="http://schemas.microsoft.com/office/drawing/2014/main" id="{18A50360-AE17-4EDA-8BCB-E8E1E5E86A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782" y="175578"/>
            <a:ext cx="304800" cy="304800"/>
          </a:xfrm>
          <a:prstGeom prst="rect">
            <a:avLst/>
          </a:prstGeom>
        </p:spPr>
      </p:pic>
      <p:graphicFrame>
        <p:nvGraphicFramePr>
          <p:cNvPr id="3" name="表格 2">
            <a:extLst>
              <a:ext uri="{FF2B5EF4-FFF2-40B4-BE49-F238E27FC236}">
                <a16:creationId xmlns:a16="http://schemas.microsoft.com/office/drawing/2014/main" id="{C1E0D96F-569E-470F-B47D-6641620932A4}"/>
              </a:ext>
            </a:extLst>
          </p:cNvPr>
          <p:cNvGraphicFramePr>
            <a:graphicFrameLocks noGrp="1"/>
          </p:cNvGraphicFramePr>
          <p:nvPr>
            <p:extLst>
              <p:ext uri="{D42A27DB-BD31-4B8C-83A1-F6EECF244321}">
                <p14:modId xmlns:p14="http://schemas.microsoft.com/office/powerpoint/2010/main" val="3425061843"/>
              </p:ext>
            </p:extLst>
          </p:nvPr>
        </p:nvGraphicFramePr>
        <p:xfrm>
          <a:off x="1968828" y="1046553"/>
          <a:ext cx="4839335" cy="3612900"/>
        </p:xfrm>
        <a:graphic>
          <a:graphicData uri="http://schemas.openxmlformats.org/drawingml/2006/table">
            <a:tbl>
              <a:tblPr firstRow="1" firstCol="1" bandRow="1">
                <a:tableStyleId>{68D230F3-CF80-4859-8CE7-A43EE81993B5}</a:tableStyleId>
              </a:tblPr>
              <a:tblGrid>
                <a:gridCol w="1127760">
                  <a:extLst>
                    <a:ext uri="{9D8B030D-6E8A-4147-A177-3AD203B41FA5}">
                      <a16:colId xmlns:a16="http://schemas.microsoft.com/office/drawing/2014/main" val="3639376119"/>
                    </a:ext>
                  </a:extLst>
                </a:gridCol>
                <a:gridCol w="1281430">
                  <a:extLst>
                    <a:ext uri="{9D8B030D-6E8A-4147-A177-3AD203B41FA5}">
                      <a16:colId xmlns:a16="http://schemas.microsoft.com/office/drawing/2014/main" val="1051234879"/>
                    </a:ext>
                  </a:extLst>
                </a:gridCol>
                <a:gridCol w="1259840">
                  <a:extLst>
                    <a:ext uri="{9D8B030D-6E8A-4147-A177-3AD203B41FA5}">
                      <a16:colId xmlns:a16="http://schemas.microsoft.com/office/drawing/2014/main" val="2576428178"/>
                    </a:ext>
                  </a:extLst>
                </a:gridCol>
                <a:gridCol w="1170305">
                  <a:extLst>
                    <a:ext uri="{9D8B030D-6E8A-4147-A177-3AD203B41FA5}">
                      <a16:colId xmlns:a16="http://schemas.microsoft.com/office/drawing/2014/main" val="3182864384"/>
                    </a:ext>
                  </a:extLst>
                </a:gridCol>
              </a:tblGrid>
              <a:tr h="0">
                <a:tc gridSpan="4">
                  <a:txBody>
                    <a:bodyPr/>
                    <a:lstStyle/>
                    <a:p>
                      <a:pPr indent="381000" algn="ctr">
                        <a:lnSpc>
                          <a:spcPct val="125000"/>
                        </a:lnSpc>
                        <a:spcAft>
                          <a:spcPts val="0"/>
                        </a:spcAft>
                      </a:pPr>
                      <a:r>
                        <a:rPr lang="zh-CN" sz="1200" kern="0" dirty="0">
                          <a:solidFill>
                            <a:srgbClr val="00B050"/>
                          </a:solidFill>
                          <a:effectLst/>
                        </a:rPr>
                        <a:t>硬件使用说明</a:t>
                      </a:r>
                      <a:endParaRPr lang="zh-CN" sz="1200" kern="100" dirty="0">
                        <a:solidFill>
                          <a:srgbClr val="00B050"/>
                        </a:solidFill>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979994046"/>
                  </a:ext>
                </a:extLst>
              </a:tr>
              <a:tr h="0">
                <a:tc gridSpan="4">
                  <a:txBody>
                    <a:bodyPr/>
                    <a:lstStyle/>
                    <a:p>
                      <a:pPr indent="381000" algn="ctr">
                        <a:lnSpc>
                          <a:spcPct val="125000"/>
                        </a:lnSpc>
                        <a:spcAft>
                          <a:spcPts val="0"/>
                        </a:spcAft>
                      </a:pPr>
                      <a:r>
                        <a:rPr lang="zh-CN" sz="1200" u="sng" kern="0">
                          <a:effectLst/>
                        </a:rPr>
                        <a:t>工作参数</a:t>
                      </a:r>
                      <a:endParaRPr lang="zh-CN" sz="12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832222903"/>
                  </a:ext>
                </a:extLst>
              </a:tr>
              <a:tr h="0">
                <a:tc>
                  <a:txBody>
                    <a:bodyPr/>
                    <a:lstStyle/>
                    <a:p>
                      <a:pPr indent="381000" algn="ctr">
                        <a:lnSpc>
                          <a:spcPct val="125000"/>
                        </a:lnSpc>
                        <a:spcAft>
                          <a:spcPts val="0"/>
                        </a:spcAft>
                      </a:pPr>
                      <a:r>
                        <a:rPr lang="zh-CN" sz="1200" kern="0">
                          <a:effectLst/>
                        </a:rPr>
                        <a:t>工作环境</a:t>
                      </a:r>
                      <a:endParaRPr lang="zh-CN" sz="12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tc>
                <a:tc>
                  <a:txBody>
                    <a:bodyPr/>
                    <a:lstStyle/>
                    <a:p>
                      <a:pPr indent="381000" algn="ctr">
                        <a:lnSpc>
                          <a:spcPct val="125000"/>
                        </a:lnSpc>
                        <a:spcAft>
                          <a:spcPts val="0"/>
                        </a:spcAft>
                      </a:pPr>
                      <a:r>
                        <a:rPr lang="zh-CN" sz="1200" kern="0">
                          <a:effectLst/>
                        </a:rPr>
                        <a:t>最小值</a:t>
                      </a:r>
                      <a:endParaRPr lang="zh-CN" sz="12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tc>
                <a:tc>
                  <a:txBody>
                    <a:bodyPr/>
                    <a:lstStyle/>
                    <a:p>
                      <a:pPr indent="381000" algn="ctr">
                        <a:lnSpc>
                          <a:spcPct val="125000"/>
                        </a:lnSpc>
                        <a:spcAft>
                          <a:spcPts val="0"/>
                        </a:spcAft>
                      </a:pPr>
                      <a:r>
                        <a:rPr lang="zh-CN" sz="1200" kern="0">
                          <a:effectLst/>
                        </a:rPr>
                        <a:t>典型值</a:t>
                      </a:r>
                      <a:endParaRPr lang="zh-CN" sz="12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tc>
                <a:tc>
                  <a:txBody>
                    <a:bodyPr/>
                    <a:lstStyle/>
                    <a:p>
                      <a:pPr indent="381000" algn="ctr">
                        <a:lnSpc>
                          <a:spcPct val="125000"/>
                        </a:lnSpc>
                        <a:spcAft>
                          <a:spcPts val="0"/>
                        </a:spcAft>
                      </a:pPr>
                      <a:r>
                        <a:rPr lang="zh-CN" sz="1200" kern="0">
                          <a:effectLst/>
                        </a:rPr>
                        <a:t>最大值</a:t>
                      </a:r>
                      <a:endParaRPr lang="zh-CN" sz="12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tc>
                <a:extLst>
                  <a:ext uri="{0D108BD9-81ED-4DB2-BD59-A6C34878D82A}">
                    <a16:rowId xmlns:a16="http://schemas.microsoft.com/office/drawing/2014/main" val="2283909891"/>
                  </a:ext>
                </a:extLst>
              </a:tr>
              <a:tr h="0">
                <a:tc>
                  <a:txBody>
                    <a:bodyPr/>
                    <a:lstStyle/>
                    <a:p>
                      <a:pPr indent="381000" algn="ctr">
                        <a:lnSpc>
                          <a:spcPct val="125000"/>
                        </a:lnSpc>
                        <a:spcAft>
                          <a:spcPts val="0"/>
                        </a:spcAft>
                      </a:pPr>
                      <a:r>
                        <a:rPr lang="zh-CN" sz="1200" kern="0">
                          <a:effectLst/>
                        </a:rPr>
                        <a:t>工作温度</a:t>
                      </a:r>
                      <a:endParaRPr lang="zh-CN" sz="12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tc>
                <a:tc>
                  <a:txBody>
                    <a:bodyPr/>
                    <a:lstStyle/>
                    <a:p>
                      <a:pPr indent="381000" algn="ctr">
                        <a:lnSpc>
                          <a:spcPct val="125000"/>
                        </a:lnSpc>
                        <a:spcAft>
                          <a:spcPts val="0"/>
                        </a:spcAft>
                      </a:pPr>
                      <a:r>
                        <a:rPr lang="en-US" sz="1200" kern="0">
                          <a:effectLst/>
                        </a:rPr>
                        <a:t>-20</a:t>
                      </a:r>
                      <a:endParaRPr lang="zh-CN" sz="12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tc>
                <a:tc>
                  <a:txBody>
                    <a:bodyPr/>
                    <a:lstStyle/>
                    <a:p>
                      <a:pPr indent="381000" algn="ctr">
                        <a:lnSpc>
                          <a:spcPct val="125000"/>
                        </a:lnSpc>
                        <a:spcAft>
                          <a:spcPts val="0"/>
                        </a:spcAft>
                      </a:pPr>
                      <a:r>
                        <a:rPr lang="en-US" sz="1200" kern="0">
                          <a:effectLst/>
                        </a:rPr>
                        <a:t>25</a:t>
                      </a:r>
                      <a:endParaRPr lang="zh-CN" sz="12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tc>
                <a:tc>
                  <a:txBody>
                    <a:bodyPr/>
                    <a:lstStyle/>
                    <a:p>
                      <a:pPr indent="381000" algn="ctr">
                        <a:lnSpc>
                          <a:spcPct val="125000"/>
                        </a:lnSpc>
                        <a:spcAft>
                          <a:spcPts val="0"/>
                        </a:spcAft>
                      </a:pPr>
                      <a:r>
                        <a:rPr lang="en-US" sz="1200" kern="0">
                          <a:effectLst/>
                        </a:rPr>
                        <a:t>75</a:t>
                      </a:r>
                      <a:endParaRPr lang="zh-CN" sz="12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tc>
                <a:extLst>
                  <a:ext uri="{0D108BD9-81ED-4DB2-BD59-A6C34878D82A}">
                    <a16:rowId xmlns:a16="http://schemas.microsoft.com/office/drawing/2014/main" val="2174666297"/>
                  </a:ext>
                </a:extLst>
              </a:tr>
              <a:tr h="0">
                <a:tc>
                  <a:txBody>
                    <a:bodyPr/>
                    <a:lstStyle/>
                    <a:p>
                      <a:pPr indent="381000" algn="ctr">
                        <a:lnSpc>
                          <a:spcPct val="125000"/>
                        </a:lnSpc>
                        <a:spcAft>
                          <a:spcPts val="0"/>
                        </a:spcAft>
                      </a:pPr>
                      <a:r>
                        <a:rPr lang="zh-CN" sz="1200" kern="0">
                          <a:effectLst/>
                        </a:rPr>
                        <a:t>存储温度</a:t>
                      </a:r>
                      <a:endParaRPr lang="zh-CN" sz="12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tc>
                <a:tc>
                  <a:txBody>
                    <a:bodyPr/>
                    <a:lstStyle/>
                    <a:p>
                      <a:pPr indent="381000" algn="ctr">
                        <a:lnSpc>
                          <a:spcPct val="125000"/>
                        </a:lnSpc>
                        <a:spcAft>
                          <a:spcPts val="0"/>
                        </a:spcAft>
                      </a:pPr>
                      <a:r>
                        <a:rPr lang="en-US" sz="1200" kern="0">
                          <a:effectLst/>
                        </a:rPr>
                        <a:t>-30</a:t>
                      </a:r>
                      <a:endParaRPr lang="zh-CN" sz="12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tc>
                <a:tc>
                  <a:txBody>
                    <a:bodyPr/>
                    <a:lstStyle/>
                    <a:p>
                      <a:pPr indent="381000" algn="ctr">
                        <a:lnSpc>
                          <a:spcPct val="125000"/>
                        </a:lnSpc>
                        <a:spcAft>
                          <a:spcPts val="0"/>
                        </a:spcAft>
                      </a:pPr>
                      <a:r>
                        <a:rPr lang="en-US" sz="1200" kern="0">
                          <a:effectLst/>
                        </a:rPr>
                        <a:t>25</a:t>
                      </a:r>
                      <a:endParaRPr lang="zh-CN" sz="12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tc>
                <a:tc>
                  <a:txBody>
                    <a:bodyPr/>
                    <a:lstStyle/>
                    <a:p>
                      <a:pPr indent="381000" algn="ctr">
                        <a:lnSpc>
                          <a:spcPct val="125000"/>
                        </a:lnSpc>
                        <a:spcAft>
                          <a:spcPts val="0"/>
                        </a:spcAft>
                      </a:pPr>
                      <a:r>
                        <a:rPr lang="en-US" sz="1200" kern="0">
                          <a:effectLst/>
                        </a:rPr>
                        <a:t>85</a:t>
                      </a:r>
                      <a:endParaRPr lang="zh-CN" sz="12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tc>
                <a:extLst>
                  <a:ext uri="{0D108BD9-81ED-4DB2-BD59-A6C34878D82A}">
                    <a16:rowId xmlns:a16="http://schemas.microsoft.com/office/drawing/2014/main" val="3069004811"/>
                  </a:ext>
                </a:extLst>
              </a:tr>
              <a:tr h="0">
                <a:tc>
                  <a:txBody>
                    <a:bodyPr/>
                    <a:lstStyle/>
                    <a:p>
                      <a:pPr indent="381000" algn="ctr">
                        <a:lnSpc>
                          <a:spcPct val="125000"/>
                        </a:lnSpc>
                        <a:spcAft>
                          <a:spcPts val="0"/>
                        </a:spcAft>
                      </a:pPr>
                      <a:r>
                        <a:rPr lang="zh-CN" sz="1200" kern="0">
                          <a:effectLst/>
                        </a:rPr>
                        <a:t>供电电压</a:t>
                      </a:r>
                      <a:endParaRPr lang="zh-CN" sz="12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tc>
                <a:tc>
                  <a:txBody>
                    <a:bodyPr/>
                    <a:lstStyle/>
                    <a:p>
                      <a:pPr indent="381000" algn="ctr">
                        <a:lnSpc>
                          <a:spcPct val="125000"/>
                        </a:lnSpc>
                        <a:spcAft>
                          <a:spcPts val="0"/>
                        </a:spcAft>
                      </a:pPr>
                      <a:r>
                        <a:rPr lang="en-US" sz="1200" kern="0">
                          <a:effectLst/>
                        </a:rPr>
                        <a:t>3.5</a:t>
                      </a:r>
                      <a:endParaRPr lang="zh-CN" sz="12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tc>
                <a:tc>
                  <a:txBody>
                    <a:bodyPr/>
                    <a:lstStyle/>
                    <a:p>
                      <a:pPr indent="381000" algn="ctr">
                        <a:lnSpc>
                          <a:spcPct val="125000"/>
                        </a:lnSpc>
                        <a:spcAft>
                          <a:spcPts val="0"/>
                        </a:spcAft>
                      </a:pPr>
                      <a:r>
                        <a:rPr lang="en-US" sz="1200" kern="0">
                          <a:effectLst/>
                        </a:rPr>
                        <a:t>4.0</a:t>
                      </a:r>
                      <a:endParaRPr lang="zh-CN" sz="12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tc>
                <a:tc>
                  <a:txBody>
                    <a:bodyPr/>
                    <a:lstStyle/>
                    <a:p>
                      <a:pPr indent="381000" algn="ctr">
                        <a:lnSpc>
                          <a:spcPct val="125000"/>
                        </a:lnSpc>
                        <a:spcAft>
                          <a:spcPts val="0"/>
                        </a:spcAft>
                      </a:pPr>
                      <a:r>
                        <a:rPr lang="en-US" sz="1200" kern="0">
                          <a:effectLst/>
                        </a:rPr>
                        <a:t>4.2</a:t>
                      </a:r>
                      <a:endParaRPr lang="zh-CN" sz="12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tc>
                <a:extLst>
                  <a:ext uri="{0D108BD9-81ED-4DB2-BD59-A6C34878D82A}">
                    <a16:rowId xmlns:a16="http://schemas.microsoft.com/office/drawing/2014/main" val="1037710626"/>
                  </a:ext>
                </a:extLst>
              </a:tr>
              <a:tr h="0">
                <a:tc gridSpan="4">
                  <a:txBody>
                    <a:bodyPr/>
                    <a:lstStyle/>
                    <a:p>
                      <a:pPr indent="381000" algn="ctr">
                        <a:lnSpc>
                          <a:spcPct val="125000"/>
                        </a:lnSpc>
                        <a:spcAft>
                          <a:spcPts val="0"/>
                        </a:spcAft>
                      </a:pPr>
                      <a:r>
                        <a:rPr lang="en-US" sz="1200" u="sng" kern="0">
                          <a:effectLst/>
                        </a:rPr>
                        <a:t>LED</a:t>
                      </a:r>
                      <a:r>
                        <a:rPr lang="zh-CN" sz="1200" u="sng" kern="0">
                          <a:effectLst/>
                        </a:rPr>
                        <a:t>指示灯</a:t>
                      </a:r>
                      <a:endParaRPr lang="zh-CN" sz="12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091046846"/>
                  </a:ext>
                </a:extLst>
              </a:tr>
              <a:tr h="0">
                <a:tc>
                  <a:txBody>
                    <a:bodyPr/>
                    <a:lstStyle/>
                    <a:p>
                      <a:pPr indent="381000" algn="ctr">
                        <a:lnSpc>
                          <a:spcPct val="125000"/>
                        </a:lnSpc>
                        <a:spcAft>
                          <a:spcPts val="0"/>
                        </a:spcAft>
                      </a:pPr>
                      <a:r>
                        <a:rPr lang="en-US" sz="1200" kern="0">
                          <a:effectLst/>
                        </a:rPr>
                        <a:t>STM32-LED13</a:t>
                      </a:r>
                      <a:endParaRPr lang="zh-CN" sz="12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tc>
                <a:tc>
                  <a:txBody>
                    <a:bodyPr/>
                    <a:lstStyle/>
                    <a:p>
                      <a:pPr indent="381000" algn="ctr">
                        <a:lnSpc>
                          <a:spcPct val="125000"/>
                        </a:lnSpc>
                        <a:spcAft>
                          <a:spcPts val="0"/>
                        </a:spcAft>
                      </a:pPr>
                      <a:r>
                        <a:rPr lang="zh-CN" sz="1200" kern="0">
                          <a:effectLst/>
                        </a:rPr>
                        <a:t>系统状态指示灯</a:t>
                      </a:r>
                      <a:endParaRPr lang="zh-CN" sz="12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tc>
                <a:tc>
                  <a:txBody>
                    <a:bodyPr/>
                    <a:lstStyle/>
                    <a:p>
                      <a:pPr indent="381000" algn="ctr">
                        <a:lnSpc>
                          <a:spcPct val="125000"/>
                        </a:lnSpc>
                        <a:spcAft>
                          <a:spcPts val="0"/>
                        </a:spcAft>
                      </a:pPr>
                      <a:r>
                        <a:rPr lang="zh-CN" sz="1200" kern="0">
                          <a:effectLst/>
                        </a:rPr>
                        <a:t>闪烁</a:t>
                      </a:r>
                      <a:endParaRPr lang="zh-CN" sz="12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tc>
                <a:tc>
                  <a:txBody>
                    <a:bodyPr/>
                    <a:lstStyle/>
                    <a:p>
                      <a:pPr indent="381000" algn="ctr">
                        <a:lnSpc>
                          <a:spcPct val="125000"/>
                        </a:lnSpc>
                        <a:spcAft>
                          <a:spcPts val="0"/>
                        </a:spcAft>
                      </a:pPr>
                      <a:r>
                        <a:rPr lang="zh-CN" sz="1200" kern="0">
                          <a:effectLst/>
                        </a:rPr>
                        <a:t>系统运行正常</a:t>
                      </a:r>
                      <a:endParaRPr lang="zh-CN" sz="12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tc>
                <a:extLst>
                  <a:ext uri="{0D108BD9-81ED-4DB2-BD59-A6C34878D82A}">
                    <a16:rowId xmlns:a16="http://schemas.microsoft.com/office/drawing/2014/main" val="3191479235"/>
                  </a:ext>
                </a:extLst>
              </a:tr>
              <a:tr h="0">
                <a:tc>
                  <a:txBody>
                    <a:bodyPr/>
                    <a:lstStyle/>
                    <a:p>
                      <a:pPr indent="381000" algn="ctr">
                        <a:lnSpc>
                          <a:spcPct val="125000"/>
                        </a:lnSpc>
                        <a:spcAft>
                          <a:spcPts val="0"/>
                        </a:spcAft>
                      </a:pPr>
                      <a:r>
                        <a:rPr lang="en-US" sz="1200" kern="0">
                          <a:effectLst/>
                        </a:rPr>
                        <a:t>A9G_GPS-LED1</a:t>
                      </a:r>
                      <a:endParaRPr lang="zh-CN" sz="12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tc>
                <a:tc>
                  <a:txBody>
                    <a:bodyPr/>
                    <a:lstStyle/>
                    <a:p>
                      <a:pPr indent="381000" algn="ctr">
                        <a:lnSpc>
                          <a:spcPct val="125000"/>
                        </a:lnSpc>
                        <a:spcAft>
                          <a:spcPts val="0"/>
                        </a:spcAft>
                      </a:pPr>
                      <a:r>
                        <a:rPr lang="en-US" sz="1200" kern="0">
                          <a:effectLst/>
                        </a:rPr>
                        <a:t>GPS</a:t>
                      </a:r>
                      <a:r>
                        <a:rPr lang="zh-CN" sz="1200" kern="0">
                          <a:effectLst/>
                        </a:rPr>
                        <a:t>状态指示灯</a:t>
                      </a:r>
                      <a:endParaRPr lang="zh-CN" sz="12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tc>
                <a:tc>
                  <a:txBody>
                    <a:bodyPr/>
                    <a:lstStyle/>
                    <a:p>
                      <a:pPr indent="381000" algn="ctr">
                        <a:lnSpc>
                          <a:spcPct val="125000"/>
                        </a:lnSpc>
                        <a:spcAft>
                          <a:spcPts val="0"/>
                        </a:spcAft>
                      </a:pPr>
                      <a:r>
                        <a:rPr lang="zh-CN" sz="1200" kern="0">
                          <a:effectLst/>
                        </a:rPr>
                        <a:t>间隔</a:t>
                      </a:r>
                      <a:r>
                        <a:rPr lang="en-US" sz="1200" kern="0">
                          <a:effectLst/>
                        </a:rPr>
                        <a:t>1s</a:t>
                      </a:r>
                      <a:r>
                        <a:rPr lang="zh-CN" sz="1200" kern="0">
                          <a:effectLst/>
                        </a:rPr>
                        <a:t>闪烁一次</a:t>
                      </a:r>
                      <a:endParaRPr lang="zh-CN" sz="12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tc>
                <a:tc>
                  <a:txBody>
                    <a:bodyPr/>
                    <a:lstStyle/>
                    <a:p>
                      <a:pPr indent="381000" algn="ctr">
                        <a:lnSpc>
                          <a:spcPct val="125000"/>
                        </a:lnSpc>
                        <a:spcAft>
                          <a:spcPts val="0"/>
                        </a:spcAft>
                      </a:pPr>
                      <a:r>
                        <a:rPr lang="zh-CN" sz="1200" kern="0">
                          <a:effectLst/>
                        </a:rPr>
                        <a:t>定位正常</a:t>
                      </a:r>
                      <a:endParaRPr lang="zh-CN" sz="12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tc>
                <a:extLst>
                  <a:ext uri="{0D108BD9-81ED-4DB2-BD59-A6C34878D82A}">
                    <a16:rowId xmlns:a16="http://schemas.microsoft.com/office/drawing/2014/main" val="3639279635"/>
                  </a:ext>
                </a:extLst>
              </a:tr>
              <a:tr h="0">
                <a:tc>
                  <a:txBody>
                    <a:bodyPr/>
                    <a:lstStyle/>
                    <a:p>
                      <a:pPr indent="381000" algn="ctr">
                        <a:lnSpc>
                          <a:spcPct val="125000"/>
                        </a:lnSpc>
                        <a:spcAft>
                          <a:spcPts val="0"/>
                        </a:spcAft>
                      </a:pPr>
                      <a:r>
                        <a:rPr lang="en-US" sz="1200" kern="0">
                          <a:effectLst/>
                        </a:rPr>
                        <a:t>A9G_GPRS-LED2</a:t>
                      </a:r>
                      <a:endParaRPr lang="zh-CN" sz="12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tc>
                <a:tc>
                  <a:txBody>
                    <a:bodyPr/>
                    <a:lstStyle/>
                    <a:p>
                      <a:pPr indent="381000" algn="ctr">
                        <a:lnSpc>
                          <a:spcPct val="125000"/>
                        </a:lnSpc>
                        <a:spcAft>
                          <a:spcPts val="0"/>
                        </a:spcAft>
                      </a:pPr>
                      <a:r>
                        <a:rPr lang="en-US" sz="1200" kern="0">
                          <a:effectLst/>
                        </a:rPr>
                        <a:t>GPRS</a:t>
                      </a:r>
                      <a:r>
                        <a:rPr lang="zh-CN" sz="1200" kern="0">
                          <a:effectLst/>
                        </a:rPr>
                        <a:t>状态指示灯</a:t>
                      </a:r>
                      <a:endParaRPr lang="zh-CN" sz="12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tc>
                <a:tc>
                  <a:txBody>
                    <a:bodyPr/>
                    <a:lstStyle/>
                    <a:p>
                      <a:pPr indent="381000" algn="ctr">
                        <a:lnSpc>
                          <a:spcPct val="125000"/>
                        </a:lnSpc>
                        <a:spcAft>
                          <a:spcPts val="0"/>
                        </a:spcAft>
                      </a:pPr>
                      <a:r>
                        <a:rPr lang="zh-CN" sz="1200" kern="0">
                          <a:effectLst/>
                        </a:rPr>
                        <a:t>间隔</a:t>
                      </a:r>
                      <a:r>
                        <a:rPr lang="en-US" sz="1200" kern="0">
                          <a:effectLst/>
                        </a:rPr>
                        <a:t>1s</a:t>
                      </a:r>
                      <a:r>
                        <a:rPr lang="zh-CN" sz="1200" kern="0">
                          <a:effectLst/>
                        </a:rPr>
                        <a:t>闪烁</a:t>
                      </a:r>
                      <a:r>
                        <a:rPr lang="en-US" sz="1200" kern="0">
                          <a:effectLst/>
                        </a:rPr>
                        <a:t>2</a:t>
                      </a:r>
                      <a:r>
                        <a:rPr lang="zh-CN" sz="1200" kern="0">
                          <a:effectLst/>
                        </a:rPr>
                        <a:t>次</a:t>
                      </a:r>
                      <a:endParaRPr lang="zh-CN" sz="12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tc>
                <a:tc>
                  <a:txBody>
                    <a:bodyPr/>
                    <a:lstStyle/>
                    <a:p>
                      <a:pPr indent="381000" algn="ctr">
                        <a:lnSpc>
                          <a:spcPct val="125000"/>
                        </a:lnSpc>
                        <a:spcAft>
                          <a:spcPts val="0"/>
                        </a:spcAft>
                      </a:pPr>
                      <a:r>
                        <a:rPr lang="zh-CN" sz="1200" kern="0">
                          <a:effectLst/>
                        </a:rPr>
                        <a:t>连接服务器</a:t>
                      </a:r>
                      <a:endParaRPr lang="zh-CN" sz="12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tc>
                <a:extLst>
                  <a:ext uri="{0D108BD9-81ED-4DB2-BD59-A6C34878D82A}">
                    <a16:rowId xmlns:a16="http://schemas.microsoft.com/office/drawing/2014/main" val="572085545"/>
                  </a:ext>
                </a:extLst>
              </a:tr>
              <a:tr h="0">
                <a:tc gridSpan="4">
                  <a:txBody>
                    <a:bodyPr/>
                    <a:lstStyle/>
                    <a:p>
                      <a:pPr indent="381000" algn="ctr">
                        <a:lnSpc>
                          <a:spcPct val="125000"/>
                        </a:lnSpc>
                        <a:spcAft>
                          <a:spcPts val="0"/>
                        </a:spcAft>
                      </a:pPr>
                      <a:r>
                        <a:rPr lang="zh-CN" sz="1200" u="sng" kern="0">
                          <a:effectLst/>
                        </a:rPr>
                        <a:t>其他</a:t>
                      </a:r>
                      <a:endParaRPr lang="zh-CN" sz="12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4140512050"/>
                  </a:ext>
                </a:extLst>
              </a:tr>
              <a:tr h="0">
                <a:tc>
                  <a:txBody>
                    <a:bodyPr/>
                    <a:lstStyle/>
                    <a:p>
                      <a:pPr indent="381000" algn="ctr">
                        <a:lnSpc>
                          <a:spcPct val="125000"/>
                        </a:lnSpc>
                        <a:spcAft>
                          <a:spcPts val="0"/>
                        </a:spcAft>
                      </a:pPr>
                      <a:r>
                        <a:rPr lang="en-US" sz="1200" kern="0">
                          <a:effectLst/>
                        </a:rPr>
                        <a:t>GPRS</a:t>
                      </a:r>
                      <a:r>
                        <a:rPr lang="zh-CN" sz="1200" kern="0">
                          <a:effectLst/>
                        </a:rPr>
                        <a:t>通信</a:t>
                      </a:r>
                      <a:endParaRPr lang="zh-CN" sz="12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tc>
                <a:tc gridSpan="3">
                  <a:txBody>
                    <a:bodyPr/>
                    <a:lstStyle/>
                    <a:p>
                      <a:pPr indent="381000" algn="ctr">
                        <a:lnSpc>
                          <a:spcPct val="125000"/>
                        </a:lnSpc>
                        <a:spcAft>
                          <a:spcPts val="0"/>
                        </a:spcAft>
                      </a:pPr>
                      <a:r>
                        <a:rPr lang="en-US" sz="1200" kern="0">
                          <a:effectLst/>
                        </a:rPr>
                        <a:t>SIM</a:t>
                      </a:r>
                      <a:r>
                        <a:rPr lang="zh-CN" sz="1200" kern="0">
                          <a:effectLst/>
                        </a:rPr>
                        <a:t>卡</a:t>
                      </a:r>
                      <a:r>
                        <a:rPr lang="en-US" sz="1200" kern="0">
                          <a:effectLst/>
                        </a:rPr>
                        <a:t>/</a:t>
                      </a:r>
                      <a:r>
                        <a:rPr lang="zh-CN" sz="1200" kern="0">
                          <a:effectLst/>
                        </a:rPr>
                        <a:t>物联网卡</a:t>
                      </a:r>
                      <a:r>
                        <a:rPr lang="en-US" sz="1200" kern="0">
                          <a:effectLst/>
                        </a:rPr>
                        <a:t>(2.5G)</a:t>
                      </a:r>
                      <a:endParaRPr lang="zh-CN" sz="12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800265431"/>
                  </a:ext>
                </a:extLst>
              </a:tr>
              <a:tr h="0">
                <a:tc>
                  <a:txBody>
                    <a:bodyPr/>
                    <a:lstStyle/>
                    <a:p>
                      <a:pPr indent="381000" algn="ctr">
                        <a:lnSpc>
                          <a:spcPct val="125000"/>
                        </a:lnSpc>
                        <a:spcAft>
                          <a:spcPts val="0"/>
                        </a:spcAft>
                      </a:pPr>
                      <a:r>
                        <a:rPr lang="zh-CN" sz="1200" kern="0">
                          <a:effectLst/>
                        </a:rPr>
                        <a:t>充电方式</a:t>
                      </a:r>
                      <a:endParaRPr lang="zh-CN" sz="12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tc>
                <a:tc gridSpan="3">
                  <a:txBody>
                    <a:bodyPr/>
                    <a:lstStyle/>
                    <a:p>
                      <a:pPr indent="381000" algn="ctr">
                        <a:lnSpc>
                          <a:spcPct val="125000"/>
                        </a:lnSpc>
                        <a:spcAft>
                          <a:spcPts val="0"/>
                        </a:spcAft>
                      </a:pPr>
                      <a:r>
                        <a:rPr lang="zh-CN" sz="1200" kern="0" dirty="0">
                          <a:effectLst/>
                        </a:rPr>
                        <a:t>锂电池充电器</a:t>
                      </a:r>
                      <a:r>
                        <a:rPr lang="en-US" sz="1200" kern="0" dirty="0">
                          <a:effectLst/>
                        </a:rPr>
                        <a:t>220V</a:t>
                      </a:r>
                      <a:r>
                        <a:rPr lang="zh-CN" sz="1200" kern="0" dirty="0">
                          <a:effectLst/>
                        </a:rPr>
                        <a:t>交流充电</a:t>
                      </a:r>
                      <a:endParaRPr lang="zh-CN" sz="1200" kern="1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832319871"/>
                  </a:ext>
                </a:extLst>
              </a:tr>
            </a:tbl>
          </a:graphicData>
        </a:graphic>
      </p:graphicFrame>
    </p:spTree>
    <p:custDataLst>
      <p:tags r:id="rId1"/>
    </p:custDataLst>
    <p:extLst>
      <p:ext uri="{BB962C8B-B14F-4D97-AF65-F5344CB8AC3E}">
        <p14:creationId xmlns:p14="http://schemas.microsoft.com/office/powerpoint/2010/main" val="3035097329"/>
      </p:ext>
    </p:extLst>
  </p:cSld>
  <p:clrMapOvr>
    <a:masterClrMapping/>
  </p:clrMapOvr>
  <p:transition spd="med" advTm="43751"/>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文本框 32">
            <a:extLst>
              <a:ext uri="{FF2B5EF4-FFF2-40B4-BE49-F238E27FC236}">
                <a16:creationId xmlns:a16="http://schemas.microsoft.com/office/drawing/2014/main" id="{8E53B63D-93A1-45F8-BDFC-4D7AFA3C3A45}"/>
              </a:ext>
            </a:extLst>
          </p:cNvPr>
          <p:cNvSpPr txBox="1"/>
          <p:nvPr/>
        </p:nvSpPr>
        <p:spPr>
          <a:xfrm>
            <a:off x="576478" y="235645"/>
            <a:ext cx="1195705" cy="184666"/>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0" tIns="0" rIns="0" bIns="0" numCol="1" spcCol="38100" rtlCol="0" anchor="t" forceAA="0">
            <a:spAutoFit/>
          </a:bodyPr>
          <a:lstStyle/>
          <a:p>
            <a:pPr marL="0" marR="0" indent="0" algn="l" defTabSz="914400" rtl="0" fontAlgn="auto" latinLnBrk="0" hangingPunct="0">
              <a:lnSpc>
                <a:spcPct val="100000"/>
              </a:lnSpc>
              <a:spcBef>
                <a:spcPts val="0"/>
              </a:spcBef>
              <a:spcAft>
                <a:spcPts val="0"/>
              </a:spcAft>
              <a:buClrTx/>
              <a:buSzTx/>
              <a:buFontTx/>
              <a:buNone/>
            </a:pPr>
            <a:r>
              <a:rPr kumimoji="0" lang="zh-CN" altLang="en-US" sz="1200" b="0" i="0" u="none" strike="noStrike" cap="none" spc="0" normalizeH="0" baseline="0" dirty="0">
                <a:ln>
                  <a:noFill/>
                </a:ln>
                <a:solidFill>
                  <a:schemeClr val="bg1"/>
                </a:solidFill>
                <a:effectLst/>
                <a:uFillTx/>
                <a:latin typeface="+mn-lt"/>
                <a:ea typeface="+mn-ea"/>
                <a:cs typeface="+mn-cs"/>
                <a:sym typeface="Calibri" panose="020F0502020204030204"/>
              </a:rPr>
              <a:t>项目演示</a:t>
            </a:r>
          </a:p>
        </p:txBody>
      </p:sp>
      <p:pic>
        <p:nvPicPr>
          <p:cNvPr id="34" name="图片 33">
            <a:extLst>
              <a:ext uri="{FF2B5EF4-FFF2-40B4-BE49-F238E27FC236}">
                <a16:creationId xmlns:a16="http://schemas.microsoft.com/office/drawing/2014/main" id="{18A50360-AE17-4EDA-8BCB-E8E1E5E86A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782" y="175578"/>
            <a:ext cx="304800" cy="304800"/>
          </a:xfrm>
          <a:prstGeom prst="rect">
            <a:avLst/>
          </a:prstGeom>
        </p:spPr>
      </p:pic>
      <p:graphicFrame>
        <p:nvGraphicFramePr>
          <p:cNvPr id="2" name="表格 1">
            <a:extLst>
              <a:ext uri="{FF2B5EF4-FFF2-40B4-BE49-F238E27FC236}">
                <a16:creationId xmlns:a16="http://schemas.microsoft.com/office/drawing/2014/main" id="{7CD51CE4-6989-4DAD-A400-2FCAEA51A5BB}"/>
              </a:ext>
            </a:extLst>
          </p:cNvPr>
          <p:cNvGraphicFramePr>
            <a:graphicFrameLocks noGrp="1"/>
          </p:cNvGraphicFramePr>
          <p:nvPr>
            <p:extLst>
              <p:ext uri="{D42A27DB-BD31-4B8C-83A1-F6EECF244321}">
                <p14:modId xmlns:p14="http://schemas.microsoft.com/office/powerpoint/2010/main" val="1669535589"/>
              </p:ext>
            </p:extLst>
          </p:nvPr>
        </p:nvGraphicFramePr>
        <p:xfrm>
          <a:off x="732606" y="1704870"/>
          <a:ext cx="7423150" cy="2060385"/>
        </p:xfrm>
        <a:graphic>
          <a:graphicData uri="http://schemas.openxmlformats.org/drawingml/2006/table">
            <a:tbl>
              <a:tblPr>
                <a:tableStyleId>{775DCB02-9BB8-47FD-8907-85C794F793BA}</a:tableStyleId>
              </a:tblPr>
              <a:tblGrid>
                <a:gridCol w="3711575">
                  <a:extLst>
                    <a:ext uri="{9D8B030D-6E8A-4147-A177-3AD203B41FA5}">
                      <a16:colId xmlns:a16="http://schemas.microsoft.com/office/drawing/2014/main" val="1563244847"/>
                    </a:ext>
                  </a:extLst>
                </a:gridCol>
                <a:gridCol w="3711575">
                  <a:extLst>
                    <a:ext uri="{9D8B030D-6E8A-4147-A177-3AD203B41FA5}">
                      <a16:colId xmlns:a16="http://schemas.microsoft.com/office/drawing/2014/main" val="594173632"/>
                    </a:ext>
                  </a:extLst>
                </a:gridCol>
              </a:tblGrid>
              <a:tr h="0">
                <a:tc gridSpan="2">
                  <a:txBody>
                    <a:bodyPr/>
                    <a:lstStyle/>
                    <a:p>
                      <a:pPr indent="381000" algn="ctr">
                        <a:lnSpc>
                          <a:spcPct val="125000"/>
                        </a:lnSpc>
                        <a:spcAft>
                          <a:spcPts val="0"/>
                        </a:spcAft>
                      </a:pPr>
                      <a:r>
                        <a:rPr lang="en-US" sz="1200" b="1" kern="100" dirty="0">
                          <a:solidFill>
                            <a:srgbClr val="00B050"/>
                          </a:solidFill>
                          <a:effectLst/>
                        </a:rPr>
                        <a:t>APP</a:t>
                      </a:r>
                      <a:r>
                        <a:rPr lang="zh-CN" sz="1200" b="1" kern="100" dirty="0">
                          <a:solidFill>
                            <a:srgbClr val="00B050"/>
                          </a:solidFill>
                          <a:effectLst/>
                        </a:rPr>
                        <a:t>使用说明</a:t>
                      </a:r>
                      <a:endParaRPr lang="zh-CN" sz="1200" b="1" kern="100" dirty="0">
                        <a:solidFill>
                          <a:srgbClr val="00B050"/>
                        </a:solidFill>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tc>
                <a:tc hMerge="1">
                  <a:txBody>
                    <a:bodyPr/>
                    <a:lstStyle/>
                    <a:p>
                      <a:endParaRPr lang="zh-CN" altLang="en-US"/>
                    </a:p>
                  </a:txBody>
                  <a:tcPr/>
                </a:tc>
                <a:extLst>
                  <a:ext uri="{0D108BD9-81ED-4DB2-BD59-A6C34878D82A}">
                    <a16:rowId xmlns:a16="http://schemas.microsoft.com/office/drawing/2014/main" val="120915577"/>
                  </a:ext>
                </a:extLst>
              </a:tr>
              <a:tr h="0">
                <a:tc gridSpan="2">
                  <a:txBody>
                    <a:bodyPr/>
                    <a:lstStyle/>
                    <a:p>
                      <a:pPr indent="381000" algn="ctr">
                        <a:lnSpc>
                          <a:spcPct val="125000"/>
                        </a:lnSpc>
                        <a:spcAft>
                          <a:spcPts val="0"/>
                        </a:spcAft>
                      </a:pPr>
                      <a:r>
                        <a:rPr lang="zh-CN" sz="1200" u="sng" kern="100">
                          <a:effectLst/>
                        </a:rPr>
                        <a:t>主页面按钮</a:t>
                      </a:r>
                      <a:endParaRPr lang="zh-CN" sz="12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tc>
                <a:tc hMerge="1">
                  <a:txBody>
                    <a:bodyPr/>
                    <a:lstStyle/>
                    <a:p>
                      <a:endParaRPr lang="zh-CN" altLang="en-US"/>
                    </a:p>
                  </a:txBody>
                  <a:tcPr/>
                </a:tc>
                <a:extLst>
                  <a:ext uri="{0D108BD9-81ED-4DB2-BD59-A6C34878D82A}">
                    <a16:rowId xmlns:a16="http://schemas.microsoft.com/office/drawing/2014/main" val="1493064705"/>
                  </a:ext>
                </a:extLst>
              </a:tr>
              <a:tr h="0">
                <a:tc>
                  <a:txBody>
                    <a:bodyPr/>
                    <a:lstStyle/>
                    <a:p>
                      <a:pPr indent="381000" algn="ctr">
                        <a:lnSpc>
                          <a:spcPct val="125000"/>
                        </a:lnSpc>
                        <a:spcAft>
                          <a:spcPts val="0"/>
                        </a:spcAft>
                      </a:pPr>
                      <a:r>
                        <a:rPr lang="zh-CN" sz="1200" kern="100">
                          <a:effectLst/>
                        </a:rPr>
                        <a:t>开始寻车</a:t>
                      </a:r>
                      <a:endParaRPr lang="zh-CN" sz="12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tc>
                <a:tc>
                  <a:txBody>
                    <a:bodyPr/>
                    <a:lstStyle/>
                    <a:p>
                      <a:pPr indent="381000" algn="ctr">
                        <a:lnSpc>
                          <a:spcPct val="125000"/>
                        </a:lnSpc>
                        <a:spcAft>
                          <a:spcPts val="0"/>
                        </a:spcAft>
                      </a:pPr>
                      <a:r>
                        <a:rPr lang="zh-CN" sz="1200" kern="100">
                          <a:effectLst/>
                        </a:rPr>
                        <a:t>跳转到功能页面</a:t>
                      </a:r>
                      <a:endParaRPr lang="zh-CN" sz="12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tc>
                <a:extLst>
                  <a:ext uri="{0D108BD9-81ED-4DB2-BD59-A6C34878D82A}">
                    <a16:rowId xmlns:a16="http://schemas.microsoft.com/office/drawing/2014/main" val="1228083356"/>
                  </a:ext>
                </a:extLst>
              </a:tr>
              <a:tr h="0">
                <a:tc>
                  <a:txBody>
                    <a:bodyPr/>
                    <a:lstStyle/>
                    <a:p>
                      <a:pPr indent="381000" algn="ctr">
                        <a:lnSpc>
                          <a:spcPct val="125000"/>
                        </a:lnSpc>
                        <a:spcAft>
                          <a:spcPts val="0"/>
                        </a:spcAft>
                      </a:pPr>
                      <a:r>
                        <a:rPr lang="zh-CN" sz="1200" kern="100">
                          <a:effectLst/>
                        </a:rPr>
                        <a:t>用户须知</a:t>
                      </a:r>
                      <a:endParaRPr lang="zh-CN" sz="12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tc>
                <a:tc>
                  <a:txBody>
                    <a:bodyPr/>
                    <a:lstStyle/>
                    <a:p>
                      <a:pPr indent="381000" algn="ctr">
                        <a:lnSpc>
                          <a:spcPct val="125000"/>
                        </a:lnSpc>
                        <a:spcAft>
                          <a:spcPts val="0"/>
                        </a:spcAft>
                      </a:pPr>
                      <a:r>
                        <a:rPr lang="zh-CN" sz="1200" kern="100">
                          <a:effectLst/>
                        </a:rPr>
                        <a:t>跳转到用户须知界面</a:t>
                      </a:r>
                      <a:endParaRPr lang="zh-CN" sz="12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tc>
                <a:extLst>
                  <a:ext uri="{0D108BD9-81ED-4DB2-BD59-A6C34878D82A}">
                    <a16:rowId xmlns:a16="http://schemas.microsoft.com/office/drawing/2014/main" val="2629120825"/>
                  </a:ext>
                </a:extLst>
              </a:tr>
              <a:tr h="0">
                <a:tc gridSpan="2">
                  <a:txBody>
                    <a:bodyPr/>
                    <a:lstStyle/>
                    <a:p>
                      <a:pPr indent="381000" algn="ctr">
                        <a:lnSpc>
                          <a:spcPct val="125000"/>
                        </a:lnSpc>
                        <a:spcAft>
                          <a:spcPts val="0"/>
                        </a:spcAft>
                      </a:pPr>
                      <a:r>
                        <a:rPr lang="zh-CN" sz="1200" u="sng" kern="100">
                          <a:effectLst/>
                        </a:rPr>
                        <a:t>功能页面按钮</a:t>
                      </a:r>
                      <a:endParaRPr lang="zh-CN" sz="12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tc>
                <a:tc hMerge="1">
                  <a:txBody>
                    <a:bodyPr/>
                    <a:lstStyle/>
                    <a:p>
                      <a:endParaRPr lang="zh-CN" altLang="en-US"/>
                    </a:p>
                  </a:txBody>
                  <a:tcPr/>
                </a:tc>
                <a:extLst>
                  <a:ext uri="{0D108BD9-81ED-4DB2-BD59-A6C34878D82A}">
                    <a16:rowId xmlns:a16="http://schemas.microsoft.com/office/drawing/2014/main" val="1949284856"/>
                  </a:ext>
                </a:extLst>
              </a:tr>
              <a:tr h="0">
                <a:tc>
                  <a:txBody>
                    <a:bodyPr/>
                    <a:lstStyle/>
                    <a:p>
                      <a:pPr indent="381000" algn="ctr">
                        <a:lnSpc>
                          <a:spcPct val="125000"/>
                        </a:lnSpc>
                        <a:spcAft>
                          <a:spcPts val="0"/>
                        </a:spcAft>
                      </a:pPr>
                      <a:r>
                        <a:rPr lang="zh-CN" sz="1200" kern="100">
                          <a:effectLst/>
                        </a:rPr>
                        <a:t>一键寻车</a:t>
                      </a:r>
                      <a:endParaRPr lang="zh-CN" sz="12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tc>
                <a:tc>
                  <a:txBody>
                    <a:bodyPr/>
                    <a:lstStyle/>
                    <a:p>
                      <a:pPr indent="381000" algn="ctr">
                        <a:lnSpc>
                          <a:spcPct val="125000"/>
                        </a:lnSpc>
                        <a:spcAft>
                          <a:spcPts val="0"/>
                        </a:spcAft>
                      </a:pPr>
                      <a:r>
                        <a:rPr lang="zh-CN" sz="1200" kern="100">
                          <a:effectLst/>
                        </a:rPr>
                        <a:t>根据车辆位置信息自动引导寻找车辆</a:t>
                      </a:r>
                      <a:endParaRPr lang="zh-CN" sz="12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tc>
                <a:extLst>
                  <a:ext uri="{0D108BD9-81ED-4DB2-BD59-A6C34878D82A}">
                    <a16:rowId xmlns:a16="http://schemas.microsoft.com/office/drawing/2014/main" val="615752388"/>
                  </a:ext>
                </a:extLst>
              </a:tr>
              <a:tr h="0">
                <a:tc>
                  <a:txBody>
                    <a:bodyPr/>
                    <a:lstStyle/>
                    <a:p>
                      <a:pPr indent="381000" algn="ctr">
                        <a:lnSpc>
                          <a:spcPct val="125000"/>
                        </a:lnSpc>
                        <a:spcAft>
                          <a:spcPts val="0"/>
                        </a:spcAft>
                      </a:pPr>
                      <a:r>
                        <a:rPr lang="zh-CN" sz="1200" kern="100">
                          <a:effectLst/>
                        </a:rPr>
                        <a:t>获取现在位置</a:t>
                      </a:r>
                      <a:endParaRPr lang="zh-CN" sz="12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tc>
                <a:tc>
                  <a:txBody>
                    <a:bodyPr/>
                    <a:lstStyle/>
                    <a:p>
                      <a:pPr indent="381000" algn="ctr">
                        <a:lnSpc>
                          <a:spcPct val="125000"/>
                        </a:lnSpc>
                        <a:spcAft>
                          <a:spcPts val="0"/>
                        </a:spcAft>
                      </a:pPr>
                      <a:r>
                        <a:rPr lang="zh-CN" sz="1200" kern="100">
                          <a:effectLst/>
                        </a:rPr>
                        <a:t>返回用户当前的位置信息</a:t>
                      </a:r>
                      <a:endParaRPr lang="zh-CN" sz="12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tc>
                <a:extLst>
                  <a:ext uri="{0D108BD9-81ED-4DB2-BD59-A6C34878D82A}">
                    <a16:rowId xmlns:a16="http://schemas.microsoft.com/office/drawing/2014/main" val="3013299373"/>
                  </a:ext>
                </a:extLst>
              </a:tr>
              <a:tr h="0">
                <a:tc gridSpan="2">
                  <a:txBody>
                    <a:bodyPr/>
                    <a:lstStyle/>
                    <a:p>
                      <a:pPr indent="381000" algn="ctr">
                        <a:lnSpc>
                          <a:spcPct val="125000"/>
                        </a:lnSpc>
                        <a:spcAft>
                          <a:spcPts val="0"/>
                        </a:spcAft>
                      </a:pPr>
                      <a:r>
                        <a:rPr lang="zh-CN" sz="1200" u="sng" kern="100">
                          <a:effectLst/>
                        </a:rPr>
                        <a:t>其他</a:t>
                      </a:r>
                      <a:endParaRPr lang="zh-CN" sz="12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tc>
                <a:tc hMerge="1">
                  <a:txBody>
                    <a:bodyPr/>
                    <a:lstStyle/>
                    <a:p>
                      <a:endParaRPr lang="zh-CN" altLang="en-US"/>
                    </a:p>
                  </a:txBody>
                  <a:tcPr/>
                </a:tc>
                <a:extLst>
                  <a:ext uri="{0D108BD9-81ED-4DB2-BD59-A6C34878D82A}">
                    <a16:rowId xmlns:a16="http://schemas.microsoft.com/office/drawing/2014/main" val="2087546335"/>
                  </a:ext>
                </a:extLst>
              </a:tr>
              <a:tr h="0">
                <a:tc rowSpan="2">
                  <a:txBody>
                    <a:bodyPr/>
                    <a:lstStyle/>
                    <a:p>
                      <a:pPr indent="381000" algn="ctr">
                        <a:lnSpc>
                          <a:spcPct val="125000"/>
                        </a:lnSpc>
                        <a:spcAft>
                          <a:spcPts val="0"/>
                        </a:spcAft>
                      </a:pPr>
                      <a:r>
                        <a:rPr lang="zh-CN" sz="1200" kern="100" dirty="0">
                          <a:effectLst/>
                        </a:rPr>
                        <a:t>注意事项</a:t>
                      </a:r>
                      <a:endParaRPr lang="zh-CN" sz="1200" kern="1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tc>
                <a:tc>
                  <a:txBody>
                    <a:bodyPr/>
                    <a:lstStyle/>
                    <a:p>
                      <a:pPr indent="381000" algn="ctr">
                        <a:lnSpc>
                          <a:spcPct val="125000"/>
                        </a:lnSpc>
                        <a:spcAft>
                          <a:spcPts val="0"/>
                        </a:spcAft>
                      </a:pPr>
                      <a:r>
                        <a:rPr lang="zh-CN" sz="1200" kern="100">
                          <a:effectLst/>
                        </a:rPr>
                        <a:t>寻车时若想获取用户的当前位置需要结束寻车</a:t>
                      </a:r>
                      <a:endParaRPr lang="zh-CN" sz="12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tc>
                <a:extLst>
                  <a:ext uri="{0D108BD9-81ED-4DB2-BD59-A6C34878D82A}">
                    <a16:rowId xmlns:a16="http://schemas.microsoft.com/office/drawing/2014/main" val="3286078401"/>
                  </a:ext>
                </a:extLst>
              </a:tr>
              <a:tr h="0">
                <a:tc vMerge="1">
                  <a:txBody>
                    <a:bodyPr/>
                    <a:lstStyle/>
                    <a:p>
                      <a:endParaRPr lang="zh-CN" altLang="en-US"/>
                    </a:p>
                  </a:txBody>
                  <a:tcPr/>
                </a:tc>
                <a:tc>
                  <a:txBody>
                    <a:bodyPr/>
                    <a:lstStyle/>
                    <a:p>
                      <a:pPr indent="381000" algn="ctr">
                        <a:lnSpc>
                          <a:spcPct val="125000"/>
                        </a:lnSpc>
                        <a:spcAft>
                          <a:spcPts val="0"/>
                        </a:spcAft>
                      </a:pPr>
                      <a:r>
                        <a:rPr lang="zh-CN" sz="1200" kern="100" dirty="0">
                          <a:effectLst/>
                        </a:rPr>
                        <a:t>请使用者谨遵用户须知说明</a:t>
                      </a:r>
                      <a:endParaRPr lang="zh-CN" sz="1200" kern="1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tc>
                <a:extLst>
                  <a:ext uri="{0D108BD9-81ED-4DB2-BD59-A6C34878D82A}">
                    <a16:rowId xmlns:a16="http://schemas.microsoft.com/office/drawing/2014/main" val="1897155596"/>
                  </a:ext>
                </a:extLst>
              </a:tr>
            </a:tbl>
          </a:graphicData>
        </a:graphic>
      </p:graphicFrame>
    </p:spTree>
    <p:custDataLst>
      <p:tags r:id="rId1"/>
    </p:custDataLst>
    <p:extLst>
      <p:ext uri="{BB962C8B-B14F-4D97-AF65-F5344CB8AC3E}">
        <p14:creationId xmlns:p14="http://schemas.microsoft.com/office/powerpoint/2010/main" val="4203435454"/>
      </p:ext>
    </p:extLst>
  </p:cSld>
  <p:clrMapOvr>
    <a:masterClrMapping/>
  </p:clrMapOvr>
  <p:transition spd="med" advTm="43751"/>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文本框 32">
            <a:extLst>
              <a:ext uri="{FF2B5EF4-FFF2-40B4-BE49-F238E27FC236}">
                <a16:creationId xmlns:a16="http://schemas.microsoft.com/office/drawing/2014/main" id="{8E53B63D-93A1-45F8-BDFC-4D7AFA3C3A45}"/>
              </a:ext>
            </a:extLst>
          </p:cNvPr>
          <p:cNvSpPr txBox="1"/>
          <p:nvPr/>
        </p:nvSpPr>
        <p:spPr>
          <a:xfrm>
            <a:off x="576478" y="235645"/>
            <a:ext cx="1195705" cy="184666"/>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0" tIns="0" rIns="0" bIns="0" numCol="1" spcCol="38100" rtlCol="0" anchor="t" forceAA="0">
            <a:spAutoFit/>
          </a:bodyPr>
          <a:lstStyle/>
          <a:p>
            <a:pPr marL="0" marR="0" indent="0" algn="l" defTabSz="914400" rtl="0" fontAlgn="auto" latinLnBrk="0" hangingPunct="0">
              <a:lnSpc>
                <a:spcPct val="100000"/>
              </a:lnSpc>
              <a:spcBef>
                <a:spcPts val="0"/>
              </a:spcBef>
              <a:spcAft>
                <a:spcPts val="0"/>
              </a:spcAft>
              <a:buClrTx/>
              <a:buSzTx/>
              <a:buFontTx/>
              <a:buNone/>
            </a:pPr>
            <a:r>
              <a:rPr kumimoji="0" lang="zh-CN" altLang="en-US" sz="1200" b="0" i="0" u="none" strike="noStrike" cap="none" spc="0" normalizeH="0" baseline="0" dirty="0">
                <a:ln>
                  <a:noFill/>
                </a:ln>
                <a:solidFill>
                  <a:schemeClr val="bg1"/>
                </a:solidFill>
                <a:effectLst/>
                <a:uFillTx/>
                <a:latin typeface="+mn-lt"/>
                <a:ea typeface="+mn-ea"/>
                <a:cs typeface="+mn-cs"/>
                <a:sym typeface="Calibri" panose="020F0502020204030204"/>
              </a:rPr>
              <a:t>项目演示</a:t>
            </a:r>
          </a:p>
        </p:txBody>
      </p:sp>
      <p:pic>
        <p:nvPicPr>
          <p:cNvPr id="34" name="图片 33">
            <a:extLst>
              <a:ext uri="{FF2B5EF4-FFF2-40B4-BE49-F238E27FC236}">
                <a16:creationId xmlns:a16="http://schemas.microsoft.com/office/drawing/2014/main" id="{18A50360-AE17-4EDA-8BCB-E8E1E5E86AE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782" y="175578"/>
            <a:ext cx="304800" cy="304800"/>
          </a:xfrm>
          <a:prstGeom prst="rect">
            <a:avLst/>
          </a:prstGeom>
        </p:spPr>
      </p:pic>
      <p:pic>
        <p:nvPicPr>
          <p:cNvPr id="3" name="演示视频">
            <a:hlinkClick r:id="" action="ppaction://media"/>
            <a:extLst>
              <a:ext uri="{FF2B5EF4-FFF2-40B4-BE49-F238E27FC236}">
                <a16:creationId xmlns:a16="http://schemas.microsoft.com/office/drawing/2014/main" id="{6033C453-96C2-4C2C-8CE4-BCC5CBFDA93B}"/>
              </a:ext>
            </a:extLst>
          </p:cNvPr>
          <p:cNvPicPr>
            <a:picLocks noChangeAspect="1"/>
          </p:cNvPicPr>
          <p:nvPr>
            <a:videoFile r:link="rId3"/>
            <p:extLst>
              <p:ext uri="{DAA4B4D4-6D71-4841-9C94-3DE7FCFB9230}">
                <p14:media xmlns:p14="http://schemas.microsoft.com/office/powerpoint/2010/main" r:embed="rId2"/>
              </p:ext>
            </p:extLst>
          </p:nvPr>
        </p:nvPicPr>
        <p:blipFill>
          <a:blip r:embed="rId6"/>
          <a:stretch>
            <a:fillRect/>
          </a:stretch>
        </p:blipFill>
        <p:spPr>
          <a:xfrm>
            <a:off x="3011993" y="580103"/>
            <a:ext cx="2586712" cy="4465074"/>
          </a:xfrm>
          <a:prstGeom prst="rect">
            <a:avLst/>
          </a:prstGeom>
          <a:solidFill>
            <a:srgbClr val="4F81BD"/>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spTree>
    <p:custDataLst>
      <p:tags r:id="rId1"/>
    </p:custDataLst>
    <p:extLst>
      <p:ext uri="{BB962C8B-B14F-4D97-AF65-F5344CB8AC3E}">
        <p14:creationId xmlns:p14="http://schemas.microsoft.com/office/powerpoint/2010/main" val="1795138783"/>
      </p:ext>
    </p:extLst>
  </p:cSld>
  <p:clrMapOvr>
    <a:masterClrMapping/>
  </p:clrMapOvr>
  <p:transition spd="med" advTm="43751"/>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009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9" name="图片 7" descr="图片 7"/>
          <p:cNvPicPr>
            <a:picLocks noChangeAspect="1"/>
          </p:cNvPicPr>
          <p:nvPr/>
        </p:nvPicPr>
        <p:blipFill>
          <a:blip r:embed="rId2"/>
          <a:stretch>
            <a:fillRect/>
          </a:stretch>
        </p:blipFill>
        <p:spPr>
          <a:xfrm>
            <a:off x="0" y="0"/>
            <a:ext cx="9144000" cy="5143499"/>
          </a:xfrm>
          <a:prstGeom prst="rect">
            <a:avLst/>
          </a:prstGeom>
          <a:ln w="12700">
            <a:miter lim="400000"/>
            <a:headEnd/>
            <a:tailEnd/>
          </a:ln>
        </p:spPr>
      </p:pic>
      <p:pic>
        <p:nvPicPr>
          <p:cNvPr id="360" name="图片 8" descr="图片 8"/>
          <p:cNvPicPr>
            <a:picLocks noChangeAspect="1"/>
          </p:cNvPicPr>
          <p:nvPr/>
        </p:nvPicPr>
        <p:blipFill>
          <a:blip r:embed="rId3"/>
          <a:stretch>
            <a:fillRect/>
          </a:stretch>
        </p:blipFill>
        <p:spPr>
          <a:xfrm>
            <a:off x="0" y="1672175"/>
            <a:ext cx="9144000" cy="1636779"/>
          </a:xfrm>
          <a:prstGeom prst="rect">
            <a:avLst/>
          </a:prstGeom>
          <a:ln w="12700">
            <a:miter lim="400000"/>
            <a:headEnd/>
            <a:tailEnd/>
          </a:ln>
        </p:spPr>
      </p:pic>
      <p:pic>
        <p:nvPicPr>
          <p:cNvPr id="361" name="图片 10" descr="图片 10"/>
          <p:cNvPicPr>
            <a:picLocks noChangeAspect="1"/>
          </p:cNvPicPr>
          <p:nvPr/>
        </p:nvPicPr>
        <p:blipFill>
          <a:blip r:embed="rId4"/>
          <a:stretch>
            <a:fillRect/>
          </a:stretch>
        </p:blipFill>
        <p:spPr>
          <a:xfrm>
            <a:off x="0" y="3310128"/>
            <a:ext cx="9144000" cy="1833374"/>
          </a:xfrm>
          <a:prstGeom prst="rect">
            <a:avLst/>
          </a:prstGeom>
          <a:ln w="12700">
            <a:miter lim="400000"/>
            <a:headEnd/>
            <a:tailEnd/>
          </a:ln>
        </p:spPr>
      </p:pic>
      <p:sp>
        <p:nvSpPr>
          <p:cNvPr id="362" name="TextBox 7"/>
          <p:cNvSpPr txBox="1"/>
          <p:nvPr/>
        </p:nvSpPr>
        <p:spPr>
          <a:xfrm>
            <a:off x="1652269" y="1829069"/>
            <a:ext cx="5839462" cy="615553"/>
          </a:xfrm>
          <a:prstGeom prst="rect">
            <a:avLst/>
          </a:prstGeom>
          <a:ln w="12700">
            <a:miter lim="400000"/>
          </a:ln>
        </p:spPr>
        <p:txBody>
          <a:bodyPr lIns="0" tIns="0" rIns="0" bIns="0">
            <a:spAutoFit/>
          </a:bodyPr>
          <a:lstStyle/>
          <a:p>
            <a:pPr algn="ctr">
              <a:defRPr sz="4000" b="1">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rPr lang="zh-CN" altLang="en-US" dirty="0"/>
              <a:t>讲解完毕</a:t>
            </a:r>
            <a:endParaRPr lang="en-US" altLang="zh-CN" dirty="0"/>
          </a:p>
        </p:txBody>
      </p:sp>
      <p:sp>
        <p:nvSpPr>
          <p:cNvPr id="363" name="矩形 15"/>
          <p:cNvSpPr/>
          <p:nvPr/>
        </p:nvSpPr>
        <p:spPr>
          <a:xfrm>
            <a:off x="0" y="3300784"/>
            <a:ext cx="9144000" cy="36002"/>
          </a:xfrm>
          <a:prstGeom prst="rect">
            <a:avLst/>
          </a:prstGeom>
          <a:solidFill>
            <a:schemeClr val="accent2"/>
          </a:solidFill>
          <a:ln w="12700">
            <a:miter lim="400000"/>
          </a:ln>
        </p:spPr>
        <p:txBody>
          <a:bodyPr lIns="45718" tIns="45718" rIns="45718" bIns="45718" anchor="ctr"/>
          <a:lstStyle/>
          <a:p>
            <a:pPr algn="ctr">
              <a:defRPr>
                <a:solidFill>
                  <a:srgbClr val="FFFFFF"/>
                </a:solidFill>
              </a:defRPr>
            </a:pPr>
            <a:endParaRPr/>
          </a:p>
        </p:txBody>
      </p:sp>
      <p:sp>
        <p:nvSpPr>
          <p:cNvPr id="364" name="矩形 17"/>
          <p:cNvSpPr/>
          <p:nvPr/>
        </p:nvSpPr>
        <p:spPr>
          <a:xfrm>
            <a:off x="-1" y="3300784"/>
            <a:ext cx="3819670" cy="36002"/>
          </a:xfrm>
          <a:prstGeom prst="rect">
            <a:avLst/>
          </a:prstGeom>
          <a:solidFill>
            <a:schemeClr val="accent1"/>
          </a:solidFill>
          <a:ln w="12700">
            <a:miter lim="400000"/>
          </a:ln>
        </p:spPr>
        <p:txBody>
          <a:bodyPr lIns="45718" tIns="45718" rIns="45718" bIns="45718" anchor="ctr"/>
          <a:lstStyle/>
          <a:p>
            <a:pPr algn="ctr">
              <a:defRPr>
                <a:solidFill>
                  <a:srgbClr val="FFFFFF"/>
                </a:solidFill>
              </a:defRPr>
            </a:pPr>
            <a:endParaRPr/>
          </a:p>
        </p:txBody>
      </p:sp>
      <p:sp>
        <p:nvSpPr>
          <p:cNvPr id="9" name="TextBox 7">
            <a:extLst>
              <a:ext uri="{FF2B5EF4-FFF2-40B4-BE49-F238E27FC236}">
                <a16:creationId xmlns:a16="http://schemas.microsoft.com/office/drawing/2014/main" id="{BCC54EE4-3EF5-4233-B62C-C934EBFB624D}"/>
              </a:ext>
            </a:extLst>
          </p:cNvPr>
          <p:cNvSpPr txBox="1"/>
          <p:nvPr/>
        </p:nvSpPr>
        <p:spPr>
          <a:xfrm>
            <a:off x="8264951" y="4801674"/>
            <a:ext cx="1970429" cy="307777"/>
          </a:xfrm>
          <a:prstGeom prst="rect">
            <a:avLst/>
          </a:prstGeom>
          <a:ln w="12700">
            <a:miter lim="400000"/>
          </a:ln>
        </p:spPr>
        <p:txBody>
          <a:bodyPr wrap="square" lIns="0" tIns="0" rIns="0" bIns="0">
            <a:spAutoFit/>
          </a:bodyPr>
          <a:lstStyle>
            <a:lvl1pPr>
              <a:defRPr sz="2000" b="1">
                <a:ln w="22225">
                  <a:solidFill>
                    <a:schemeClr val="accent2"/>
                  </a:solidFill>
                </a:ln>
                <a:solidFill>
                  <a:srgbClr val="A3E8E1"/>
                </a:solidFill>
              </a:defRPr>
            </a:lvl1pPr>
          </a:lstStyle>
          <a:p>
            <a:r>
              <a:rPr lang="zh-CN" altLang="en-US" dirty="0"/>
              <a:t>李圭印</a:t>
            </a:r>
          </a:p>
        </p:txBody>
      </p:sp>
      <p:pic>
        <p:nvPicPr>
          <p:cNvPr id="3" name="图片 2">
            <a:extLst>
              <a:ext uri="{FF2B5EF4-FFF2-40B4-BE49-F238E27FC236}">
                <a16:creationId xmlns:a16="http://schemas.microsoft.com/office/drawing/2014/main" id="{9F07DD77-AE23-46F8-B3DF-44580C1DFF8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56174" y="4808501"/>
            <a:ext cx="304800" cy="304800"/>
          </a:xfrm>
          <a:prstGeom prst="rect">
            <a:avLst/>
          </a:prstGeom>
        </p:spPr>
      </p:pic>
    </p:spTree>
  </p:cSld>
  <p:clrMapOvr>
    <a:masterClrMapping/>
  </p:clrMapOvr>
  <p:transition spd="med" advTm="3164"/>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2" name="图片 14" descr="图片 14"/>
          <p:cNvPicPr>
            <a:picLocks noChangeAspect="1"/>
          </p:cNvPicPr>
          <p:nvPr/>
        </p:nvPicPr>
        <p:blipFill>
          <a:blip r:embed="rId2"/>
          <a:stretch>
            <a:fillRect/>
          </a:stretch>
        </p:blipFill>
        <p:spPr>
          <a:xfrm>
            <a:off x="-21701" y="89207"/>
            <a:ext cx="9274221" cy="5143499"/>
          </a:xfrm>
          <a:prstGeom prst="rect">
            <a:avLst/>
          </a:prstGeom>
          <a:ln w="12700">
            <a:miter lim="400000"/>
            <a:headEnd/>
            <a:tailEnd/>
          </a:ln>
        </p:spPr>
      </p:pic>
      <p:pic>
        <p:nvPicPr>
          <p:cNvPr id="143" name="图片 36" descr="图片 36"/>
          <p:cNvPicPr>
            <a:picLocks noChangeAspect="1"/>
          </p:cNvPicPr>
          <p:nvPr/>
        </p:nvPicPr>
        <p:blipFill>
          <a:blip r:embed="rId3"/>
          <a:stretch>
            <a:fillRect/>
          </a:stretch>
        </p:blipFill>
        <p:spPr>
          <a:xfrm>
            <a:off x="0" y="3310128"/>
            <a:ext cx="9252520" cy="1833374"/>
          </a:xfrm>
          <a:prstGeom prst="rect">
            <a:avLst/>
          </a:prstGeom>
          <a:ln w="12700">
            <a:miter lim="400000"/>
            <a:headEnd/>
            <a:tailEnd/>
          </a:ln>
        </p:spPr>
      </p:pic>
      <p:pic>
        <p:nvPicPr>
          <p:cNvPr id="144" name="图片 6" descr="图片 6"/>
          <p:cNvPicPr>
            <a:picLocks noChangeAspect="1"/>
          </p:cNvPicPr>
          <p:nvPr/>
        </p:nvPicPr>
        <p:blipFill>
          <a:blip r:embed="rId4"/>
          <a:stretch>
            <a:fillRect/>
          </a:stretch>
        </p:blipFill>
        <p:spPr>
          <a:xfrm>
            <a:off x="0" y="3507854"/>
            <a:ext cx="9252520" cy="1636778"/>
          </a:xfrm>
          <a:prstGeom prst="rect">
            <a:avLst/>
          </a:prstGeom>
          <a:ln w="12700">
            <a:miter lim="400000"/>
            <a:headEnd/>
            <a:tailEnd/>
          </a:ln>
        </p:spPr>
      </p:pic>
      <p:sp>
        <p:nvSpPr>
          <p:cNvPr id="145" name="TextBox 7"/>
          <p:cNvSpPr txBox="1"/>
          <p:nvPr/>
        </p:nvSpPr>
        <p:spPr>
          <a:xfrm>
            <a:off x="6292835" y="3429612"/>
            <a:ext cx="869216" cy="307777"/>
          </a:xfrm>
          <a:prstGeom prst="rect">
            <a:avLst/>
          </a:prstGeom>
          <a:ln w="12700">
            <a:miter lim="400000"/>
          </a:ln>
        </p:spPr>
        <p:txBody>
          <a:bodyPr wrap="square" lIns="0" tIns="0" rIns="0" bIns="0">
            <a:spAutoFit/>
          </a:bodyPr>
          <a:lstStyle>
            <a:lvl1pPr>
              <a:defRPr sz="2000" b="1">
                <a:ln w="22225">
                  <a:solidFill>
                    <a:schemeClr val="accent2"/>
                  </a:solidFill>
                </a:ln>
                <a:solidFill>
                  <a:srgbClr val="A3E8E1"/>
                </a:solidFill>
              </a:defRPr>
            </a:lvl1pPr>
          </a:lstStyle>
          <a:p>
            <a:pPr algn="ctr"/>
            <a:r>
              <a:rPr lang="zh-CN" altLang="en-US" dirty="0"/>
              <a:t>李圭印</a:t>
            </a:r>
          </a:p>
        </p:txBody>
      </p:sp>
      <p:sp>
        <p:nvSpPr>
          <p:cNvPr id="146" name="TextBox 7"/>
          <p:cNvSpPr txBox="1"/>
          <p:nvPr/>
        </p:nvSpPr>
        <p:spPr>
          <a:xfrm>
            <a:off x="518160" y="615315"/>
            <a:ext cx="5347721" cy="923290"/>
          </a:xfrm>
          <a:prstGeom prst="rect">
            <a:avLst/>
          </a:prstGeom>
          <a:ln w="12700">
            <a:miter lim="400000"/>
          </a:ln>
        </p:spPr>
        <p:txBody>
          <a:bodyPr wrap="square" lIns="0" tIns="0" rIns="0" bIns="0">
            <a:spAutoFit/>
          </a:bodyPr>
          <a:lstStyle>
            <a:lvl1pPr>
              <a:defRPr sz="6000">
                <a:solidFill>
                  <a:srgbClr val="FFFFFF"/>
                </a:solidFill>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defRPr>
            </a:lvl1pPr>
          </a:lstStyle>
          <a:p>
            <a:r>
              <a:rPr lang="zh-CN" dirty="0"/>
              <a:t>电动车定位系统</a:t>
            </a:r>
          </a:p>
        </p:txBody>
      </p:sp>
      <p:sp>
        <p:nvSpPr>
          <p:cNvPr id="148" name="矩形 1"/>
          <p:cNvSpPr/>
          <p:nvPr/>
        </p:nvSpPr>
        <p:spPr>
          <a:xfrm>
            <a:off x="0" y="3300783"/>
            <a:ext cx="9252520" cy="45719"/>
          </a:xfrm>
          <a:prstGeom prst="rect">
            <a:avLst/>
          </a:prstGeom>
          <a:solidFill>
            <a:schemeClr val="accent2"/>
          </a:solidFill>
          <a:ln w="12700">
            <a:miter lim="400000"/>
          </a:ln>
        </p:spPr>
        <p:txBody>
          <a:bodyPr lIns="45718" tIns="45718" rIns="45718" bIns="45718" anchor="ctr"/>
          <a:lstStyle/>
          <a:p>
            <a:pPr algn="ctr">
              <a:defRPr>
                <a:solidFill>
                  <a:srgbClr val="FFFFFF"/>
                </a:solidFill>
              </a:defRPr>
            </a:pPr>
            <a:endParaRPr/>
          </a:p>
        </p:txBody>
      </p:sp>
      <p:sp>
        <p:nvSpPr>
          <p:cNvPr id="149" name="矩形 9"/>
          <p:cNvSpPr/>
          <p:nvPr/>
        </p:nvSpPr>
        <p:spPr>
          <a:xfrm>
            <a:off x="-21701" y="3310128"/>
            <a:ext cx="3819671" cy="36002"/>
          </a:xfrm>
          <a:prstGeom prst="rect">
            <a:avLst/>
          </a:prstGeom>
          <a:solidFill>
            <a:schemeClr val="accent1"/>
          </a:solidFill>
          <a:ln w="12700">
            <a:miter lim="400000"/>
          </a:ln>
        </p:spPr>
        <p:txBody>
          <a:bodyPr lIns="45718" tIns="45718" rIns="45718" bIns="45718" anchor="ctr"/>
          <a:lstStyle/>
          <a:p>
            <a:pPr algn="ctr">
              <a:defRPr>
                <a:solidFill>
                  <a:srgbClr val="FFFFFF"/>
                </a:solidFill>
              </a:defRPr>
            </a:pPr>
            <a:endParaRPr/>
          </a:p>
        </p:txBody>
      </p:sp>
      <p:pic>
        <p:nvPicPr>
          <p:cNvPr id="3" name="图片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65881" y="1693056"/>
            <a:ext cx="1723124" cy="1595485"/>
          </a:xfrm>
          <a:prstGeom prst="rect">
            <a:avLst/>
          </a:prstGeom>
        </p:spPr>
      </p:pic>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5" name="图片 1" descr="图片 1"/>
          <p:cNvPicPr>
            <a:picLocks noChangeAspect="1"/>
          </p:cNvPicPr>
          <p:nvPr/>
        </p:nvPicPr>
        <p:blipFill>
          <a:blip r:embed="rId2"/>
          <a:stretch>
            <a:fillRect/>
          </a:stretch>
        </p:blipFill>
        <p:spPr>
          <a:xfrm>
            <a:off x="0" y="0"/>
            <a:ext cx="9252520" cy="5143500"/>
          </a:xfrm>
          <a:prstGeom prst="rect">
            <a:avLst/>
          </a:prstGeom>
          <a:ln w="12700">
            <a:miter lim="400000"/>
            <a:headEnd/>
            <a:tailEnd/>
          </a:ln>
        </p:spPr>
      </p:pic>
      <p:sp>
        <p:nvSpPr>
          <p:cNvPr id="286" name="矩形 5"/>
          <p:cNvSpPr/>
          <p:nvPr/>
        </p:nvSpPr>
        <p:spPr>
          <a:xfrm>
            <a:off x="0" y="2202426"/>
            <a:ext cx="9252520" cy="294107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9034" y="0"/>
                </a:lnTo>
                <a:cubicBezTo>
                  <a:pt x="9034" y="199"/>
                  <a:pt x="9051" y="381"/>
                  <a:pt x="9081" y="539"/>
                </a:cubicBezTo>
                <a:lnTo>
                  <a:pt x="9793" y="4425"/>
                </a:lnTo>
                <a:cubicBezTo>
                  <a:pt x="9821" y="4583"/>
                  <a:pt x="9863" y="4717"/>
                  <a:pt x="9916" y="4814"/>
                </a:cubicBezTo>
                <a:cubicBezTo>
                  <a:pt x="9969" y="4912"/>
                  <a:pt x="10028" y="4956"/>
                  <a:pt x="10085" y="4956"/>
                </a:cubicBezTo>
                <a:lnTo>
                  <a:pt x="11504" y="4956"/>
                </a:lnTo>
                <a:cubicBezTo>
                  <a:pt x="11564" y="4960"/>
                  <a:pt x="11625" y="4916"/>
                  <a:pt x="11680" y="4814"/>
                </a:cubicBezTo>
                <a:cubicBezTo>
                  <a:pt x="11733" y="4717"/>
                  <a:pt x="11774" y="4583"/>
                  <a:pt x="11804" y="4429"/>
                </a:cubicBezTo>
                <a:lnTo>
                  <a:pt x="12512" y="560"/>
                </a:lnTo>
                <a:cubicBezTo>
                  <a:pt x="12544" y="397"/>
                  <a:pt x="12562" y="207"/>
                  <a:pt x="12562" y="0"/>
                </a:cubicBezTo>
                <a:lnTo>
                  <a:pt x="21600" y="0"/>
                </a:lnTo>
                <a:lnTo>
                  <a:pt x="21600" y="21600"/>
                </a:lnTo>
                <a:lnTo>
                  <a:pt x="0" y="21600"/>
                </a:lnTo>
                <a:close/>
              </a:path>
            </a:pathLst>
          </a:custGeom>
          <a:solidFill>
            <a:schemeClr val="accent1">
              <a:alpha val="64000"/>
            </a:schemeClr>
          </a:solidFill>
          <a:ln w="12700">
            <a:miter lim="400000"/>
          </a:ln>
        </p:spPr>
        <p:txBody>
          <a:bodyPr lIns="45718" tIns="45718" rIns="45718" bIns="45718" anchor="ctr"/>
          <a:lstStyle/>
          <a:p>
            <a:pPr algn="ctr">
              <a:defRPr>
                <a:solidFill>
                  <a:srgbClr val="FFFFFF"/>
                </a:solidFill>
              </a:defRPr>
            </a:pPr>
            <a:endParaRPr/>
          </a:p>
        </p:txBody>
      </p:sp>
      <p:sp>
        <p:nvSpPr>
          <p:cNvPr id="287" name="文本框 9"/>
          <p:cNvSpPr txBox="1"/>
          <p:nvPr/>
        </p:nvSpPr>
        <p:spPr>
          <a:xfrm>
            <a:off x="2759074" y="2955289"/>
            <a:ext cx="3625217" cy="623248"/>
          </a:xfrm>
          <a:prstGeom prst="rect">
            <a:avLst/>
          </a:prstGeom>
          <a:ln w="12700">
            <a:miter lim="400000"/>
          </a:ln>
        </p:spPr>
        <p:txBody>
          <a:bodyPr wrap="square" lIns="34290" tIns="34290" rIns="34290" bIns="34290">
            <a:spAutoFit/>
          </a:bodyPr>
          <a:lstStyle/>
          <a:p>
            <a:pPr lvl="1" algn="ctr">
              <a:defRPr sz="3600" b="1" spc="3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rPr lang="zh-CN" altLang="en-US" dirty="0"/>
              <a:t>概述</a:t>
            </a:r>
            <a:endParaRPr dirty="0"/>
          </a:p>
        </p:txBody>
      </p:sp>
      <p:sp>
        <p:nvSpPr>
          <p:cNvPr id="288" name="Freeform 5"/>
          <p:cNvSpPr/>
          <p:nvPr/>
        </p:nvSpPr>
        <p:spPr>
          <a:xfrm>
            <a:off x="3955699" y="1626730"/>
            <a:ext cx="1341122" cy="1208256"/>
          </a:xfrm>
          <a:custGeom>
            <a:avLst/>
            <a:gdLst/>
            <a:ahLst/>
            <a:cxnLst>
              <a:cxn ang="0">
                <a:pos x="wd2" y="hd2"/>
              </a:cxn>
              <a:cxn ang="5400000">
                <a:pos x="wd2" y="hd2"/>
              </a:cxn>
              <a:cxn ang="10800000">
                <a:pos x="wd2" y="hd2"/>
              </a:cxn>
              <a:cxn ang="16200000">
                <a:pos x="wd2" y="hd2"/>
              </a:cxn>
            </a:cxnLst>
            <a:rect l="0" t="0" r="r" b="b"/>
            <a:pathLst>
              <a:path w="21600" h="21583" extrusionOk="0">
                <a:moveTo>
                  <a:pt x="16957" y="20435"/>
                </a:moveTo>
                <a:cubicBezTo>
                  <a:pt x="16775" y="20771"/>
                  <a:pt x="16523" y="21062"/>
                  <a:pt x="16200" y="21274"/>
                </a:cubicBezTo>
                <a:cubicBezTo>
                  <a:pt x="15861" y="21495"/>
                  <a:pt x="15491" y="21592"/>
                  <a:pt x="15120" y="21583"/>
                </a:cubicBezTo>
                <a:lnTo>
                  <a:pt x="6433" y="21583"/>
                </a:lnTo>
                <a:cubicBezTo>
                  <a:pt x="6086" y="21583"/>
                  <a:pt x="5723" y="21486"/>
                  <a:pt x="5400" y="21274"/>
                </a:cubicBezTo>
                <a:cubicBezTo>
                  <a:pt x="5077" y="21062"/>
                  <a:pt x="4817" y="20771"/>
                  <a:pt x="4643" y="20426"/>
                </a:cubicBezTo>
                <a:lnTo>
                  <a:pt x="284" y="11966"/>
                </a:lnTo>
                <a:cubicBezTo>
                  <a:pt x="102" y="11622"/>
                  <a:pt x="0" y="11225"/>
                  <a:pt x="0" y="10792"/>
                </a:cubicBezTo>
                <a:cubicBezTo>
                  <a:pt x="0" y="10359"/>
                  <a:pt x="102" y="9962"/>
                  <a:pt x="284" y="9609"/>
                </a:cubicBezTo>
                <a:lnTo>
                  <a:pt x="4627" y="1184"/>
                </a:lnTo>
                <a:cubicBezTo>
                  <a:pt x="4809" y="840"/>
                  <a:pt x="5069" y="531"/>
                  <a:pt x="5400" y="319"/>
                </a:cubicBezTo>
                <a:cubicBezTo>
                  <a:pt x="5707" y="116"/>
                  <a:pt x="6046" y="10"/>
                  <a:pt x="6385" y="1"/>
                </a:cubicBezTo>
                <a:lnTo>
                  <a:pt x="15104" y="1"/>
                </a:lnTo>
                <a:cubicBezTo>
                  <a:pt x="15475" y="-8"/>
                  <a:pt x="15853" y="89"/>
                  <a:pt x="16200" y="319"/>
                </a:cubicBezTo>
                <a:cubicBezTo>
                  <a:pt x="16523" y="522"/>
                  <a:pt x="16783" y="813"/>
                  <a:pt x="16957" y="1158"/>
                </a:cubicBezTo>
                <a:lnTo>
                  <a:pt x="21300" y="9582"/>
                </a:lnTo>
                <a:cubicBezTo>
                  <a:pt x="21490" y="9935"/>
                  <a:pt x="21600" y="10350"/>
                  <a:pt x="21600" y="10792"/>
                </a:cubicBezTo>
                <a:cubicBezTo>
                  <a:pt x="21600" y="11242"/>
                  <a:pt x="21490" y="11657"/>
                  <a:pt x="21293" y="12011"/>
                </a:cubicBezTo>
                <a:lnTo>
                  <a:pt x="16957" y="20435"/>
                </a:lnTo>
                <a:close/>
              </a:path>
            </a:pathLst>
          </a:custGeom>
          <a:solidFill>
            <a:schemeClr val="accent6"/>
          </a:solidFill>
          <a:ln w="12700">
            <a:miter lim="400000"/>
          </a:ln>
        </p:spPr>
        <p:txBody>
          <a:bodyPr lIns="45718" tIns="45718" rIns="45718" bIns="45718"/>
          <a:lstStyle/>
          <a:p>
            <a:endParaRPr/>
          </a:p>
        </p:txBody>
      </p:sp>
      <p:pic>
        <p:nvPicPr>
          <p:cNvPr id="7" name="图片 6">
            <a:extLst>
              <a:ext uri="{FF2B5EF4-FFF2-40B4-BE49-F238E27FC236}">
                <a16:creationId xmlns:a16="http://schemas.microsoft.com/office/drawing/2014/main" id="{438E02FF-38CC-4FFC-BDF4-082EAEC0C5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36027" y="1926058"/>
            <a:ext cx="609600" cy="609600"/>
          </a:xfrm>
          <a:prstGeom prst="rect">
            <a:avLst/>
          </a:prstGeom>
        </p:spPr>
      </p:pic>
    </p:spTree>
    <p:extLst>
      <p:ext uri="{BB962C8B-B14F-4D97-AF65-F5344CB8AC3E}">
        <p14:creationId xmlns:p14="http://schemas.microsoft.com/office/powerpoint/2010/main" val="2373318769"/>
      </p:ext>
    </p:extLst>
  </p:cSld>
  <p:clrMapOvr>
    <a:masterClrMapping/>
  </p:clrMapOvr>
  <p:transition spd="med" advTm="1295"/>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 name="斜纹 22"/>
          <p:cNvSpPr/>
          <p:nvPr/>
        </p:nvSpPr>
        <p:spPr>
          <a:xfrm>
            <a:off x="607781" y="1100633"/>
            <a:ext cx="359775" cy="359775"/>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10800" y="0"/>
                </a:lnTo>
                <a:lnTo>
                  <a:pt x="21600" y="0"/>
                </a:lnTo>
                <a:lnTo>
                  <a:pt x="0" y="21600"/>
                </a:lnTo>
                <a:close/>
              </a:path>
            </a:pathLst>
          </a:custGeom>
          <a:solidFill>
            <a:schemeClr val="accent6"/>
          </a:solidFill>
          <a:ln w="12700">
            <a:miter lim="400000"/>
          </a:ln>
        </p:spPr>
        <p:txBody>
          <a:bodyPr lIns="45718" tIns="45718" rIns="45718" bIns="45718" anchor="ctr"/>
          <a:lstStyle/>
          <a:p>
            <a:pPr algn="ctr"/>
            <a:endParaRPr/>
          </a:p>
        </p:txBody>
      </p:sp>
      <p:sp>
        <p:nvSpPr>
          <p:cNvPr id="186" name="斜纹 23"/>
          <p:cNvSpPr/>
          <p:nvPr/>
        </p:nvSpPr>
        <p:spPr>
          <a:xfrm rot="10800000">
            <a:off x="2911230" y="4263456"/>
            <a:ext cx="359776" cy="359775"/>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10800" y="0"/>
                </a:lnTo>
                <a:lnTo>
                  <a:pt x="21600" y="0"/>
                </a:lnTo>
                <a:lnTo>
                  <a:pt x="0" y="21600"/>
                </a:lnTo>
                <a:close/>
              </a:path>
            </a:pathLst>
          </a:custGeom>
          <a:solidFill>
            <a:schemeClr val="accent2">
              <a:lumMod val="75000"/>
            </a:schemeClr>
          </a:solidFill>
          <a:ln w="12700">
            <a:miter lim="400000"/>
          </a:ln>
        </p:spPr>
        <p:txBody>
          <a:bodyPr lIns="45718" tIns="45718" rIns="45718" bIns="45718" anchor="ctr"/>
          <a:lstStyle/>
          <a:p>
            <a:pPr algn="ctr"/>
            <a:endParaRPr>
              <a:solidFill>
                <a:schemeClr val="accent2">
                  <a:lumMod val="75000"/>
                </a:schemeClr>
              </a:solidFill>
            </a:endParaRPr>
          </a:p>
        </p:txBody>
      </p:sp>
      <p:sp>
        <p:nvSpPr>
          <p:cNvPr id="188" name="文本框 12"/>
          <p:cNvSpPr txBox="1"/>
          <p:nvPr/>
        </p:nvSpPr>
        <p:spPr>
          <a:xfrm>
            <a:off x="729941" y="1734543"/>
            <a:ext cx="2285365" cy="2554545"/>
          </a:xfrm>
          <a:prstGeom prst="rect">
            <a:avLst/>
          </a:prstGeom>
          <a:ln w="12700">
            <a:miter lim="400000"/>
          </a:ln>
        </p:spPr>
        <p:txBody>
          <a:bodyPr lIns="0" tIns="0" rIns="0" bIns="0">
            <a:spAutoFit/>
          </a:bodyPr>
          <a:lstStyle/>
          <a:p>
            <a:pPr>
              <a:defRPr sz="2400" b="1">
                <a:solidFill>
                  <a:schemeClr val="accent6"/>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rPr lang="zh-CN" dirty="0"/>
              <a:t>电动车定位系统</a:t>
            </a:r>
            <a:endParaRPr lang="en-US" altLang="zh-CN" sz="1400" b="1" dirty="0">
              <a:solidFill>
                <a:schemeClr val="accent2">
                  <a:lumMod val="75000"/>
                </a:schemeClr>
              </a:solidFill>
              <a:latin typeface="Calibri" panose="020F0502020204030204" charset="0"/>
              <a:ea typeface="宋体" panose="02010600030101010101" pitchFamily="2" charset="-122"/>
            </a:endParaRPr>
          </a:p>
          <a:p>
            <a:pPr>
              <a:defRPr sz="2400" b="1">
                <a:solidFill>
                  <a:schemeClr val="accent6"/>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endParaRPr lang="en-US" altLang="zh-CN" sz="1400" b="1" dirty="0">
              <a:solidFill>
                <a:schemeClr val="accent2">
                  <a:lumMod val="75000"/>
                </a:schemeClr>
              </a:solidFill>
              <a:latin typeface="Calibri" panose="020F0502020204030204" charset="0"/>
              <a:ea typeface="宋体" panose="02010600030101010101" pitchFamily="2" charset="-122"/>
            </a:endParaRPr>
          </a:p>
          <a:p>
            <a:pPr>
              <a:defRPr sz="2400" b="1">
                <a:solidFill>
                  <a:schemeClr val="accent6"/>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rPr lang="zh-CN" altLang="zh-CN" sz="1600" b="1" dirty="0">
                <a:solidFill>
                  <a:schemeClr val="accent2">
                    <a:lumMod val="75000"/>
                  </a:schemeClr>
                </a:solidFill>
                <a:latin typeface="Calibri" panose="020F0502020204030204" charset="0"/>
                <a:ea typeface="宋体" panose="02010600030101010101" pitchFamily="2" charset="-122"/>
              </a:rPr>
              <a:t>本项目分为硬件端</a:t>
            </a:r>
            <a:r>
              <a:rPr lang="zh-CN" altLang="en-US" sz="1600" b="1" dirty="0">
                <a:solidFill>
                  <a:schemeClr val="accent2">
                    <a:lumMod val="75000"/>
                  </a:schemeClr>
                </a:solidFill>
                <a:latin typeface="Calibri" panose="020F0502020204030204" charset="0"/>
                <a:ea typeface="宋体" panose="02010600030101010101" pitchFamily="2" charset="-122"/>
              </a:rPr>
              <a:t>、</a:t>
            </a:r>
            <a:r>
              <a:rPr lang="en-US" altLang="zh-CN" sz="1600" b="1" dirty="0">
                <a:solidFill>
                  <a:schemeClr val="accent2">
                    <a:lumMod val="75000"/>
                  </a:schemeClr>
                </a:solidFill>
                <a:latin typeface="Calibri" panose="020F0502020204030204" charset="0"/>
                <a:ea typeface="宋体" panose="02010600030101010101" pitchFamily="2" charset="-122"/>
              </a:rPr>
              <a:t>APP</a:t>
            </a:r>
            <a:r>
              <a:rPr lang="zh-CN" altLang="en-US" sz="1600" b="1" dirty="0">
                <a:solidFill>
                  <a:schemeClr val="accent2">
                    <a:lumMod val="75000"/>
                  </a:schemeClr>
                </a:solidFill>
                <a:latin typeface="Calibri" panose="020F0502020204030204" charset="0"/>
                <a:ea typeface="宋体" panose="02010600030101010101" pitchFamily="2" charset="-122"/>
              </a:rPr>
              <a:t>端和</a:t>
            </a:r>
            <a:r>
              <a:rPr lang="en-US" altLang="zh-CN" sz="1600" b="1" dirty="0">
                <a:solidFill>
                  <a:schemeClr val="accent2">
                    <a:lumMod val="75000"/>
                  </a:schemeClr>
                </a:solidFill>
                <a:latin typeface="Calibri" panose="020F0502020204030204" charset="0"/>
                <a:ea typeface="宋体" panose="02010600030101010101" pitchFamily="2" charset="-122"/>
              </a:rPr>
              <a:t>Server</a:t>
            </a:r>
            <a:r>
              <a:rPr lang="zh-CN" altLang="en-US" sz="1600" b="1" dirty="0">
                <a:solidFill>
                  <a:schemeClr val="accent2">
                    <a:lumMod val="75000"/>
                  </a:schemeClr>
                </a:solidFill>
                <a:latin typeface="Calibri" panose="020F0502020204030204" charset="0"/>
                <a:ea typeface="宋体" panose="02010600030101010101" pitchFamily="2" charset="-122"/>
              </a:rPr>
              <a:t>端</a:t>
            </a:r>
            <a:r>
              <a:rPr lang="zh-CN" altLang="zh-CN" sz="1600" b="1" dirty="0">
                <a:solidFill>
                  <a:schemeClr val="accent2">
                    <a:lumMod val="75000"/>
                  </a:schemeClr>
                </a:solidFill>
                <a:latin typeface="Calibri" panose="020F0502020204030204" charset="0"/>
                <a:ea typeface="宋体" panose="02010600030101010101" pitchFamily="2" charset="-122"/>
              </a:rPr>
              <a:t>。硬件端用于获取定位数据并将其发送至远程服务器。</a:t>
            </a:r>
            <a:r>
              <a:rPr lang="en-US" altLang="zh-CN" sz="1600" b="1" dirty="0">
                <a:solidFill>
                  <a:schemeClr val="accent2">
                    <a:lumMod val="75000"/>
                  </a:schemeClr>
                </a:solidFill>
                <a:latin typeface="Calibri" panose="020F0502020204030204" charset="0"/>
                <a:ea typeface="宋体" panose="02010600030101010101" pitchFamily="2" charset="-122"/>
                <a:cs typeface="Times New Roman" panose="02020603050405020304" charset="0"/>
              </a:rPr>
              <a:t>APP</a:t>
            </a:r>
            <a:r>
              <a:rPr lang="zh-CN" altLang="zh-CN" sz="1600" b="1" dirty="0">
                <a:solidFill>
                  <a:schemeClr val="accent2">
                    <a:lumMod val="75000"/>
                  </a:schemeClr>
                </a:solidFill>
                <a:latin typeface="Calibri" panose="020F0502020204030204" charset="0"/>
                <a:ea typeface="宋体" panose="02010600030101010101" pitchFamily="2" charset="-122"/>
              </a:rPr>
              <a:t>端通过用户操作向远程服务器请求电动车的位置信息，从而实现电动车远程实时定位。</a:t>
            </a:r>
          </a:p>
        </p:txBody>
      </p:sp>
      <p:pic>
        <p:nvPicPr>
          <p:cNvPr id="6" name="图片 5">
            <a:extLst>
              <a:ext uri="{FF2B5EF4-FFF2-40B4-BE49-F238E27FC236}">
                <a16:creationId xmlns:a16="http://schemas.microsoft.com/office/drawing/2014/main" id="{C15478F2-6378-431F-9CCF-B418AE1973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61850" y="1037040"/>
            <a:ext cx="609600" cy="609600"/>
          </a:xfrm>
          <a:prstGeom prst="rect">
            <a:avLst/>
          </a:prstGeom>
        </p:spPr>
      </p:pic>
      <p:pic>
        <p:nvPicPr>
          <p:cNvPr id="8" name="图片 7">
            <a:extLst>
              <a:ext uri="{FF2B5EF4-FFF2-40B4-BE49-F238E27FC236}">
                <a16:creationId xmlns:a16="http://schemas.microsoft.com/office/drawing/2014/main" id="{536B9D17-2587-4166-B101-6FCA991021E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73461" y="975720"/>
            <a:ext cx="609600" cy="609600"/>
          </a:xfrm>
          <a:prstGeom prst="rect">
            <a:avLst/>
          </a:prstGeom>
        </p:spPr>
      </p:pic>
      <p:pic>
        <p:nvPicPr>
          <p:cNvPr id="10" name="图片 9">
            <a:extLst>
              <a:ext uri="{FF2B5EF4-FFF2-40B4-BE49-F238E27FC236}">
                <a16:creationId xmlns:a16="http://schemas.microsoft.com/office/drawing/2014/main" id="{21E342D0-02D9-4916-A2EC-07F7F0D1A7A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82274" y="2221101"/>
            <a:ext cx="609600" cy="609600"/>
          </a:xfrm>
          <a:prstGeom prst="rect">
            <a:avLst/>
          </a:prstGeom>
        </p:spPr>
      </p:pic>
      <p:cxnSp>
        <p:nvCxnSpPr>
          <p:cNvPr id="12" name="直接箭头连接符 11">
            <a:extLst>
              <a:ext uri="{FF2B5EF4-FFF2-40B4-BE49-F238E27FC236}">
                <a16:creationId xmlns:a16="http://schemas.microsoft.com/office/drawing/2014/main" id="{45BAFB53-7C24-465E-B69D-5A7263CD2E05}"/>
              </a:ext>
            </a:extLst>
          </p:cNvPr>
          <p:cNvCxnSpPr>
            <a:cxnSpLocks/>
            <a:stCxn id="6" idx="2"/>
            <a:endCxn id="10" idx="1"/>
          </p:cNvCxnSpPr>
          <p:nvPr/>
        </p:nvCxnSpPr>
        <p:spPr>
          <a:xfrm>
            <a:off x="4066650" y="1646640"/>
            <a:ext cx="715624" cy="879261"/>
          </a:xfrm>
          <a:prstGeom prst="straightConnector1">
            <a:avLst/>
          </a:prstGeom>
          <a:noFill/>
          <a:ln w="25400" cap="flat">
            <a:solidFill>
              <a:schemeClr val="accent1"/>
            </a:solidFill>
            <a:prstDash val="sysDash"/>
            <a:round/>
            <a:headEnd type="triangle"/>
            <a:tailEnd type="triangle"/>
          </a:ln>
          <a:effectLst>
            <a:outerShdw blurRad="38100" dist="23000" dir="5400000" rotWithShape="0">
              <a:srgbClr val="000000">
                <a:alpha val="35000"/>
              </a:srgbClr>
            </a:outerShdw>
          </a:effectLst>
        </p:spPr>
        <p:style>
          <a:lnRef idx="0">
            <a:srgbClr val="FFFFFF"/>
          </a:lnRef>
          <a:fillRef idx="0">
            <a:srgbClr val="FFFFFF"/>
          </a:fillRef>
          <a:effectRef idx="0">
            <a:srgbClr val="FFFFFF"/>
          </a:effectRef>
          <a:fontRef idx="none"/>
        </p:style>
      </p:cxnSp>
      <p:cxnSp>
        <p:nvCxnSpPr>
          <p:cNvPr id="15" name="直接箭头连接符 14">
            <a:extLst>
              <a:ext uri="{FF2B5EF4-FFF2-40B4-BE49-F238E27FC236}">
                <a16:creationId xmlns:a16="http://schemas.microsoft.com/office/drawing/2014/main" id="{D4D3B34E-38D5-46D1-A970-45D77814AC30}"/>
              </a:ext>
            </a:extLst>
          </p:cNvPr>
          <p:cNvCxnSpPr>
            <a:stCxn id="10" idx="3"/>
            <a:endCxn id="8" idx="2"/>
          </p:cNvCxnSpPr>
          <p:nvPr/>
        </p:nvCxnSpPr>
        <p:spPr>
          <a:xfrm flipV="1">
            <a:off x="5391874" y="1585320"/>
            <a:ext cx="886387" cy="940581"/>
          </a:xfrm>
          <a:prstGeom prst="straightConnector1">
            <a:avLst/>
          </a:prstGeom>
          <a:noFill/>
          <a:ln w="25400" cap="flat">
            <a:solidFill>
              <a:schemeClr val="accent1"/>
            </a:solidFill>
            <a:prstDash val="sysDash"/>
            <a:round/>
            <a:headEnd type="triangle"/>
            <a:tailEnd type="triangle"/>
          </a:ln>
          <a:effectLst>
            <a:outerShdw blurRad="38100" dist="23000" dir="5400000" rotWithShape="0">
              <a:srgbClr val="000000">
                <a:alpha val="35000"/>
              </a:srgbClr>
            </a:outerShdw>
          </a:effectLst>
        </p:spPr>
        <p:style>
          <a:lnRef idx="0">
            <a:srgbClr val="FFFFFF"/>
          </a:lnRef>
          <a:fillRef idx="0">
            <a:srgbClr val="FFFFFF"/>
          </a:fillRef>
          <a:effectRef idx="0">
            <a:srgbClr val="FFFFFF"/>
          </a:effectRef>
          <a:fontRef idx="none"/>
        </p:style>
      </p:cxnSp>
      <p:sp>
        <p:nvSpPr>
          <p:cNvPr id="33" name="文本框 32">
            <a:extLst>
              <a:ext uri="{FF2B5EF4-FFF2-40B4-BE49-F238E27FC236}">
                <a16:creationId xmlns:a16="http://schemas.microsoft.com/office/drawing/2014/main" id="{8E53B63D-93A1-45F8-BDFC-4D7AFA3C3A45}"/>
              </a:ext>
            </a:extLst>
          </p:cNvPr>
          <p:cNvSpPr txBox="1"/>
          <p:nvPr/>
        </p:nvSpPr>
        <p:spPr>
          <a:xfrm>
            <a:off x="576478" y="235645"/>
            <a:ext cx="1195705" cy="184666"/>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0" tIns="0" rIns="0" bIns="0" numCol="1" spcCol="38100" rtlCol="0" anchor="t" forceAA="0">
            <a:spAutoFit/>
          </a:bodyPr>
          <a:lstStyle/>
          <a:p>
            <a:pPr marL="0" marR="0" indent="0" algn="l" defTabSz="914400" rtl="0" fontAlgn="auto" latinLnBrk="0" hangingPunct="0">
              <a:lnSpc>
                <a:spcPct val="100000"/>
              </a:lnSpc>
              <a:spcBef>
                <a:spcPts val="0"/>
              </a:spcBef>
              <a:spcAft>
                <a:spcPts val="0"/>
              </a:spcAft>
              <a:buClrTx/>
              <a:buSzTx/>
              <a:buFontTx/>
              <a:buNone/>
            </a:pPr>
            <a:r>
              <a:rPr lang="zh-CN" altLang="en-US" sz="1200" dirty="0">
                <a:solidFill>
                  <a:schemeClr val="bg1"/>
                </a:solidFill>
              </a:rPr>
              <a:t>项目介绍</a:t>
            </a:r>
            <a:endParaRPr kumimoji="0" lang="zh-CN" altLang="en-US" sz="1200" b="0" i="0" u="none" strike="noStrike" cap="none" spc="0" normalizeH="0" baseline="0" dirty="0">
              <a:ln>
                <a:noFill/>
              </a:ln>
              <a:solidFill>
                <a:schemeClr val="bg1"/>
              </a:solidFill>
              <a:effectLst/>
              <a:uFillTx/>
              <a:latin typeface="+mn-lt"/>
              <a:ea typeface="+mn-ea"/>
              <a:cs typeface="+mn-cs"/>
              <a:sym typeface="Calibri" panose="020F0502020204030204"/>
            </a:endParaRPr>
          </a:p>
        </p:txBody>
      </p:sp>
      <p:pic>
        <p:nvPicPr>
          <p:cNvPr id="34" name="图片 33">
            <a:extLst>
              <a:ext uri="{FF2B5EF4-FFF2-40B4-BE49-F238E27FC236}">
                <a16:creationId xmlns:a16="http://schemas.microsoft.com/office/drawing/2014/main" id="{18A50360-AE17-4EDA-8BCB-E8E1E5E86AE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5782" y="175578"/>
            <a:ext cx="304800" cy="304800"/>
          </a:xfrm>
          <a:prstGeom prst="rect">
            <a:avLst/>
          </a:prstGeom>
        </p:spPr>
      </p:pic>
      <p:sp>
        <p:nvSpPr>
          <p:cNvPr id="22" name="思想气泡: 云 21">
            <a:extLst>
              <a:ext uri="{FF2B5EF4-FFF2-40B4-BE49-F238E27FC236}">
                <a16:creationId xmlns:a16="http://schemas.microsoft.com/office/drawing/2014/main" id="{ADCE617F-08F6-44D6-8288-959B8C7F952F}"/>
              </a:ext>
            </a:extLst>
          </p:cNvPr>
          <p:cNvSpPr/>
          <p:nvPr/>
        </p:nvSpPr>
        <p:spPr>
          <a:xfrm>
            <a:off x="3535656" y="2092264"/>
            <a:ext cx="609599" cy="327952"/>
          </a:xfrm>
          <a:prstGeom prst="cloudCallout">
            <a:avLst>
              <a:gd name="adj1" fmla="val 82394"/>
              <a:gd name="adj2" fmla="val -81407"/>
            </a:avLst>
          </a:prstGeom>
          <a:noFill/>
          <a:ln w="25400" cap="flat">
            <a:solidFill>
              <a:schemeClr val="accent1"/>
            </a:solidFill>
            <a:prstDash val="solid"/>
            <a:round/>
          </a:ln>
          <a:effectLst>
            <a:outerShdw blurRad="38100" dist="23000" dir="5400000" rotWithShape="0">
              <a:srgbClr val="000000">
                <a:alpha val="35000"/>
              </a:srgbClr>
            </a:outerShdw>
          </a:effectLst>
        </p:spPr>
        <p:style>
          <a:lnRef idx="0">
            <a:srgbClr val="FFFFFF"/>
          </a:lnRef>
          <a:fillRef idx="0">
            <a:srgbClr val="FFFFFF"/>
          </a:fillRef>
          <a:effectRef idx="0">
            <a:srgbClr val="FFFFFF"/>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r>
              <a:rPr kumimoji="0" lang="en-US" altLang="zh-CN" sz="800" b="0" i="0" u="none" strike="noStrike" cap="none" spc="0" normalizeH="0" baseline="0" dirty="0">
                <a:ln>
                  <a:noFill/>
                </a:ln>
                <a:solidFill>
                  <a:schemeClr val="accent4">
                    <a:lumMod val="50000"/>
                  </a:schemeClr>
                </a:solidFill>
                <a:effectLst/>
                <a:uFillTx/>
                <a:latin typeface="微软雅黑" panose="020B0503020204020204" pitchFamily="34" charset="-122"/>
                <a:ea typeface="微软雅黑" panose="020B0503020204020204" pitchFamily="34" charset="-122"/>
                <a:sym typeface="Calibri" panose="020F0502020204030204"/>
              </a:rPr>
              <a:t>GPRS</a:t>
            </a:r>
            <a:endParaRPr kumimoji="0" lang="zh-CN" altLang="en-US" sz="800" b="0" i="0" u="none" strike="noStrike" cap="none" spc="0" normalizeH="0" baseline="0" dirty="0">
              <a:ln>
                <a:noFill/>
              </a:ln>
              <a:solidFill>
                <a:schemeClr val="accent4">
                  <a:lumMod val="50000"/>
                </a:schemeClr>
              </a:solidFill>
              <a:effectLst/>
              <a:uFillTx/>
              <a:latin typeface="微软雅黑" panose="020B0503020204020204" pitchFamily="34" charset="-122"/>
              <a:ea typeface="微软雅黑" panose="020B0503020204020204" pitchFamily="34" charset="-122"/>
              <a:sym typeface="Calibri" panose="020F0502020204030204"/>
            </a:endParaRPr>
          </a:p>
        </p:txBody>
      </p:sp>
      <p:sp>
        <p:nvSpPr>
          <p:cNvPr id="36" name="思想气泡: 云 35">
            <a:extLst>
              <a:ext uri="{FF2B5EF4-FFF2-40B4-BE49-F238E27FC236}">
                <a16:creationId xmlns:a16="http://schemas.microsoft.com/office/drawing/2014/main" id="{6903880D-3A56-40B5-ABB3-6074103DED87}"/>
              </a:ext>
            </a:extLst>
          </p:cNvPr>
          <p:cNvSpPr/>
          <p:nvPr/>
        </p:nvSpPr>
        <p:spPr>
          <a:xfrm>
            <a:off x="6037555" y="2086270"/>
            <a:ext cx="609599" cy="327952"/>
          </a:xfrm>
          <a:prstGeom prst="cloudCallout">
            <a:avLst>
              <a:gd name="adj1" fmla="val -65993"/>
              <a:gd name="adj2" fmla="val -84405"/>
            </a:avLst>
          </a:prstGeom>
          <a:noFill/>
          <a:ln w="25400" cap="flat">
            <a:solidFill>
              <a:schemeClr val="accent1"/>
            </a:solidFill>
            <a:prstDash val="solid"/>
            <a:round/>
          </a:ln>
          <a:effectLst>
            <a:outerShdw blurRad="38100" dist="23000" dir="5400000" rotWithShape="0">
              <a:srgbClr val="000000">
                <a:alpha val="35000"/>
              </a:srgbClr>
            </a:outerShdw>
          </a:effectLst>
        </p:spPr>
        <p:style>
          <a:lnRef idx="0">
            <a:srgbClr val="FFFFFF"/>
          </a:lnRef>
          <a:fillRef idx="0">
            <a:srgbClr val="FFFFFF"/>
          </a:fillRef>
          <a:effectRef idx="0">
            <a:srgbClr val="FFFFFF"/>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r>
              <a:rPr kumimoji="0" lang="en-US" altLang="zh-CN" sz="800" i="1" u="none" strike="noStrike" cap="none" spc="0" normalizeH="0" baseline="0" dirty="0">
                <a:ln>
                  <a:noFill/>
                </a:ln>
                <a:solidFill>
                  <a:schemeClr val="accent4">
                    <a:lumMod val="50000"/>
                  </a:schemeClr>
                </a:solidFill>
                <a:effectLst/>
                <a:uFillTx/>
                <a:latin typeface="微软雅黑" panose="020B0503020204020204" pitchFamily="34" charset="-122"/>
                <a:ea typeface="微软雅黑" panose="020B0503020204020204" pitchFamily="34" charset="-122"/>
                <a:sym typeface="Calibri" panose="020F0502020204030204"/>
              </a:rPr>
              <a:t>GPS</a:t>
            </a:r>
            <a:endParaRPr kumimoji="0" lang="zh-CN" altLang="en-US" sz="800" i="1" u="none" strike="noStrike" cap="none" spc="0" normalizeH="0" baseline="0" dirty="0">
              <a:ln>
                <a:noFill/>
              </a:ln>
              <a:solidFill>
                <a:schemeClr val="accent4">
                  <a:lumMod val="50000"/>
                </a:schemeClr>
              </a:solidFill>
              <a:effectLst/>
              <a:uFillTx/>
              <a:latin typeface="微软雅黑" panose="020B0503020204020204" pitchFamily="34" charset="-122"/>
              <a:ea typeface="微软雅黑" panose="020B0503020204020204" pitchFamily="34" charset="-122"/>
              <a:sym typeface="Calibri" panose="020F0502020204030204"/>
            </a:endParaRPr>
          </a:p>
        </p:txBody>
      </p:sp>
      <p:pic>
        <p:nvPicPr>
          <p:cNvPr id="24" name="图片 23">
            <a:extLst>
              <a:ext uri="{FF2B5EF4-FFF2-40B4-BE49-F238E27FC236}">
                <a16:creationId xmlns:a16="http://schemas.microsoft.com/office/drawing/2014/main" id="{B0768E6D-76EF-44B0-8D05-463D34E79980}"/>
              </a:ext>
            </a:extLst>
          </p:cNvPr>
          <p:cNvPicPr>
            <a:picLocks noChangeAspect="1"/>
          </p:cNvPicPr>
          <p:nvPr/>
        </p:nvPicPr>
        <p:blipFill rotWithShape="1">
          <a:blip r:embed="rId7">
            <a:extLst>
              <a:ext uri="{28A0092B-C50C-407E-A947-70E740481C1C}">
                <a14:useLocalDpi xmlns:a14="http://schemas.microsoft.com/office/drawing/2010/main" val="0"/>
              </a:ext>
            </a:extLst>
          </a:blip>
          <a:srcRect l="23182" t="13195" r="16275" b="7452"/>
          <a:stretch/>
        </p:blipFill>
        <p:spPr>
          <a:xfrm>
            <a:off x="4901590" y="658761"/>
            <a:ext cx="369073" cy="483740"/>
          </a:xfrm>
          <a:prstGeom prst="rect">
            <a:avLst/>
          </a:prstGeom>
        </p:spPr>
      </p:pic>
      <p:pic>
        <p:nvPicPr>
          <p:cNvPr id="28" name="图片 27">
            <a:extLst>
              <a:ext uri="{FF2B5EF4-FFF2-40B4-BE49-F238E27FC236}">
                <a16:creationId xmlns:a16="http://schemas.microsoft.com/office/drawing/2014/main" id="{3662FF60-00C5-4F7F-9D98-B12EB3FD16B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882808" y="1450329"/>
            <a:ext cx="408531" cy="408531"/>
          </a:xfrm>
          <a:prstGeom prst="rect">
            <a:avLst/>
          </a:prstGeom>
        </p:spPr>
      </p:pic>
      <p:cxnSp>
        <p:nvCxnSpPr>
          <p:cNvPr id="37" name="直接箭头连接符 36">
            <a:extLst>
              <a:ext uri="{FF2B5EF4-FFF2-40B4-BE49-F238E27FC236}">
                <a16:creationId xmlns:a16="http://schemas.microsoft.com/office/drawing/2014/main" id="{6680CCFA-D61D-4170-9D9A-22C910CF9C36}"/>
              </a:ext>
            </a:extLst>
          </p:cNvPr>
          <p:cNvCxnSpPr>
            <a:cxnSpLocks/>
            <a:stCxn id="28" idx="0"/>
            <a:endCxn id="24" idx="2"/>
          </p:cNvCxnSpPr>
          <p:nvPr/>
        </p:nvCxnSpPr>
        <p:spPr>
          <a:xfrm flipH="1" flipV="1">
            <a:off x="5086127" y="1142501"/>
            <a:ext cx="947" cy="307828"/>
          </a:xfrm>
          <a:prstGeom prst="straightConnector1">
            <a:avLst/>
          </a:prstGeom>
          <a:noFill/>
          <a:ln w="25400" cap="flat">
            <a:solidFill>
              <a:schemeClr val="accent1"/>
            </a:solidFill>
            <a:prstDash val="solid"/>
            <a:round/>
            <a:headEnd type="triangle"/>
            <a:tailEnd type="triangle"/>
          </a:ln>
          <a:effectLst>
            <a:outerShdw blurRad="38100" dist="23000" dir="5400000" rotWithShape="0">
              <a:srgbClr val="000000">
                <a:alpha val="35000"/>
              </a:srgbClr>
            </a:outerShdw>
          </a:effectLst>
        </p:spPr>
        <p:style>
          <a:lnRef idx="0">
            <a:srgbClr val="FFFFFF"/>
          </a:lnRef>
          <a:fillRef idx="0">
            <a:srgbClr val="FFFFFF"/>
          </a:fillRef>
          <a:effectRef idx="0">
            <a:srgbClr val="FFFFFF"/>
          </a:effectRef>
          <a:fontRef idx="none"/>
        </p:style>
      </p:cxnSp>
      <p:cxnSp>
        <p:nvCxnSpPr>
          <p:cNvPr id="46" name="直接箭头连接符 45">
            <a:extLst>
              <a:ext uri="{FF2B5EF4-FFF2-40B4-BE49-F238E27FC236}">
                <a16:creationId xmlns:a16="http://schemas.microsoft.com/office/drawing/2014/main" id="{B568AA6B-5C44-4EA8-95FF-7B4F22A0B6D2}"/>
              </a:ext>
            </a:extLst>
          </p:cNvPr>
          <p:cNvCxnSpPr>
            <a:cxnSpLocks/>
            <a:stCxn id="10" idx="0"/>
            <a:endCxn id="28" idx="2"/>
          </p:cNvCxnSpPr>
          <p:nvPr/>
        </p:nvCxnSpPr>
        <p:spPr>
          <a:xfrm flipV="1">
            <a:off x="5087074" y="1858860"/>
            <a:ext cx="0" cy="362241"/>
          </a:xfrm>
          <a:prstGeom prst="straightConnector1">
            <a:avLst/>
          </a:prstGeom>
          <a:noFill/>
          <a:ln w="25400" cap="flat">
            <a:solidFill>
              <a:schemeClr val="accent1"/>
            </a:solidFill>
            <a:prstDash val="solid"/>
            <a:round/>
            <a:headEnd type="triangle"/>
            <a:tailEnd type="triangle"/>
          </a:ln>
          <a:effectLst>
            <a:outerShdw blurRad="38100" dist="23000" dir="5400000" rotWithShape="0">
              <a:srgbClr val="000000">
                <a:alpha val="35000"/>
              </a:srgbClr>
            </a:outerShdw>
          </a:effectLst>
        </p:spPr>
        <p:style>
          <a:lnRef idx="0">
            <a:srgbClr val="FFFFFF"/>
          </a:lnRef>
          <a:fillRef idx="0">
            <a:srgbClr val="FFFFFF"/>
          </a:fillRef>
          <a:effectRef idx="0">
            <a:srgbClr val="FFFFFF"/>
          </a:effectRef>
          <a:fontRef idx="none"/>
        </p:style>
      </p:cxnSp>
      <p:sp>
        <p:nvSpPr>
          <p:cNvPr id="23" name="思想气泡: 云 22">
            <a:extLst>
              <a:ext uri="{FF2B5EF4-FFF2-40B4-BE49-F238E27FC236}">
                <a16:creationId xmlns:a16="http://schemas.microsoft.com/office/drawing/2014/main" id="{3CACDFB0-55B3-4FC9-ADE7-10CCC9D17C70}"/>
              </a:ext>
            </a:extLst>
          </p:cNvPr>
          <p:cNvSpPr/>
          <p:nvPr/>
        </p:nvSpPr>
        <p:spPr>
          <a:xfrm>
            <a:off x="5632455" y="631048"/>
            <a:ext cx="952032" cy="327952"/>
          </a:xfrm>
          <a:prstGeom prst="cloudCallout">
            <a:avLst>
              <a:gd name="adj1" fmla="val -90739"/>
              <a:gd name="adj2" fmla="val 211133"/>
            </a:avLst>
          </a:prstGeom>
          <a:noFill/>
          <a:ln w="25400" cap="flat">
            <a:solidFill>
              <a:schemeClr val="accent1"/>
            </a:solidFill>
            <a:prstDash val="solid"/>
            <a:round/>
          </a:ln>
          <a:effectLst>
            <a:outerShdw blurRad="38100" dist="23000" dir="5400000" rotWithShape="0">
              <a:srgbClr val="000000">
                <a:alpha val="35000"/>
              </a:srgbClr>
            </a:outerShdw>
          </a:effectLst>
        </p:spPr>
        <p:style>
          <a:lnRef idx="0">
            <a:srgbClr val="FFFFFF"/>
          </a:lnRef>
          <a:fillRef idx="0">
            <a:srgbClr val="FFFFFF"/>
          </a:fillRef>
          <a:effectRef idx="0">
            <a:srgbClr val="FFFFFF"/>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r>
              <a:rPr kumimoji="0" lang="en-US" altLang="zh-CN" sz="800" i="1" u="none" strike="noStrike" cap="none" spc="0" normalizeH="0" baseline="0" dirty="0">
                <a:ln>
                  <a:noFill/>
                </a:ln>
                <a:solidFill>
                  <a:schemeClr val="accent4">
                    <a:lumMod val="50000"/>
                  </a:schemeClr>
                </a:solidFill>
                <a:effectLst/>
                <a:uFillTx/>
                <a:latin typeface="微软雅黑" panose="020B0503020204020204" pitchFamily="34" charset="-122"/>
                <a:ea typeface="微软雅黑" panose="020B0503020204020204" pitchFamily="34" charset="-122"/>
                <a:sym typeface="Calibri" panose="020F0502020204030204"/>
              </a:rPr>
              <a:t>HTTP-GET</a:t>
            </a:r>
            <a:endParaRPr kumimoji="0" lang="zh-CN" altLang="en-US" sz="800" i="1" u="none" strike="noStrike" cap="none" spc="0" normalizeH="0" baseline="0" dirty="0">
              <a:ln>
                <a:noFill/>
              </a:ln>
              <a:solidFill>
                <a:schemeClr val="accent4">
                  <a:lumMod val="50000"/>
                </a:schemeClr>
              </a:solidFill>
              <a:effectLst/>
              <a:uFillTx/>
              <a:latin typeface="微软雅黑" panose="020B0503020204020204" pitchFamily="34" charset="-122"/>
              <a:ea typeface="微软雅黑" panose="020B0503020204020204" pitchFamily="34" charset="-122"/>
              <a:sym typeface="Calibri" panose="020F0502020204030204"/>
            </a:endParaRPr>
          </a:p>
        </p:txBody>
      </p:sp>
      <p:pic>
        <p:nvPicPr>
          <p:cNvPr id="3" name="图片 2">
            <a:extLst>
              <a:ext uri="{FF2B5EF4-FFF2-40B4-BE49-F238E27FC236}">
                <a16:creationId xmlns:a16="http://schemas.microsoft.com/office/drawing/2014/main" id="{225F663A-A2B2-462D-91BE-F75DA2C588E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916737" y="3348371"/>
            <a:ext cx="2707852" cy="1522869"/>
          </a:xfrm>
          <a:prstGeom prst="rect">
            <a:avLst/>
          </a:prstGeom>
        </p:spPr>
      </p:pic>
      <p:pic>
        <p:nvPicPr>
          <p:cNvPr id="4" name="图片 3">
            <a:extLst>
              <a:ext uri="{FF2B5EF4-FFF2-40B4-BE49-F238E27FC236}">
                <a16:creationId xmlns:a16="http://schemas.microsoft.com/office/drawing/2014/main" id="{4C202FC2-F109-43F8-8BEC-DC72DFFB704D}"/>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051231" y="717926"/>
            <a:ext cx="2092769" cy="4418068"/>
          </a:xfrm>
          <a:prstGeom prst="rect">
            <a:avLst/>
          </a:prstGeom>
        </p:spPr>
      </p:pic>
    </p:spTree>
    <p:custDataLst>
      <p:tags r:id="rId1"/>
    </p:custDataLst>
    <p:extLst>
      <p:ext uri="{BB962C8B-B14F-4D97-AF65-F5344CB8AC3E}">
        <p14:creationId xmlns:p14="http://schemas.microsoft.com/office/powerpoint/2010/main" val="680521606"/>
      </p:ext>
    </p:extLst>
  </p:cSld>
  <p:clrMapOvr>
    <a:masterClrMapping/>
  </p:clrMapOvr>
  <p:transition spd="med" advTm="43751"/>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88"/>
                                        </p:tgtEl>
                                        <p:attrNameLst>
                                          <p:attrName>style.visibility</p:attrName>
                                        </p:attrNameLst>
                                      </p:cBhvr>
                                      <p:to>
                                        <p:strVal val="visible"/>
                                      </p:to>
                                    </p:set>
                                    <p:animEffect transition="in" filter="wipe(down)">
                                      <p:cBhvr>
                                        <p:cTn id="7" dur="500"/>
                                        <p:tgtEl>
                                          <p:spTgt spid="188"/>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85"/>
                                        </p:tgtEl>
                                        <p:attrNameLst>
                                          <p:attrName>style.visibility</p:attrName>
                                        </p:attrNameLst>
                                      </p:cBhvr>
                                      <p:to>
                                        <p:strVal val="visible"/>
                                      </p:to>
                                    </p:set>
                                    <p:animEffect transition="in" filter="wipe(down)">
                                      <p:cBhvr>
                                        <p:cTn id="10" dur="500"/>
                                        <p:tgtEl>
                                          <p:spTgt spid="185"/>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86"/>
                                        </p:tgtEl>
                                        <p:attrNameLst>
                                          <p:attrName>style.visibility</p:attrName>
                                        </p:attrNameLst>
                                      </p:cBhvr>
                                      <p:to>
                                        <p:strVal val="visible"/>
                                      </p:to>
                                    </p:set>
                                    <p:animEffect transition="in" filter="wipe(down)">
                                      <p:cBhvr>
                                        <p:cTn id="13" dur="500"/>
                                        <p:tgtEl>
                                          <p:spTgt spid="18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par>
                                <p:cTn id="19" presetID="10"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par>
                                <p:cTn id="22" presetID="10" presetClass="entr" presetSubtype="0" fill="hold"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childTnLst>
                                </p:cTn>
                              </p:par>
                              <p:par>
                                <p:cTn id="25" presetID="10" presetClass="entr" presetSubtype="0" fill="hold" nodeType="with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par>
                                <p:cTn id="28" presetID="10" presetClass="entr" presetSubtype="0" fill="hold" nodeType="with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fade">
                                      <p:cBhvr>
                                        <p:cTn id="30" dur="500"/>
                                        <p:tgtEl>
                                          <p:spTgt spid="15"/>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2"/>
                                        </p:tgtEl>
                                        <p:attrNameLst>
                                          <p:attrName>style.visibility</p:attrName>
                                        </p:attrNameLst>
                                      </p:cBhvr>
                                      <p:to>
                                        <p:strVal val="visible"/>
                                      </p:to>
                                    </p:set>
                                    <p:animEffect transition="in" filter="fade">
                                      <p:cBhvr>
                                        <p:cTn id="33" dur="500"/>
                                        <p:tgtEl>
                                          <p:spTgt spid="22"/>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6"/>
                                        </p:tgtEl>
                                        <p:attrNameLst>
                                          <p:attrName>style.visibility</p:attrName>
                                        </p:attrNameLst>
                                      </p:cBhvr>
                                      <p:to>
                                        <p:strVal val="visible"/>
                                      </p:to>
                                    </p:set>
                                    <p:animEffect transition="in" filter="fade">
                                      <p:cBhvr>
                                        <p:cTn id="36" dur="500"/>
                                        <p:tgtEl>
                                          <p:spTgt spid="36"/>
                                        </p:tgtEl>
                                      </p:cBhvr>
                                    </p:animEffect>
                                  </p:childTnLst>
                                </p:cTn>
                              </p:par>
                              <p:par>
                                <p:cTn id="37" presetID="10" presetClass="entr" presetSubtype="0" fill="hold" nodeType="withEffect">
                                  <p:stCondLst>
                                    <p:cond delay="0"/>
                                  </p:stCondLst>
                                  <p:childTnLst>
                                    <p:set>
                                      <p:cBhvr>
                                        <p:cTn id="38" dur="1" fill="hold">
                                          <p:stCondLst>
                                            <p:cond delay="0"/>
                                          </p:stCondLst>
                                        </p:cTn>
                                        <p:tgtEl>
                                          <p:spTgt spid="24"/>
                                        </p:tgtEl>
                                        <p:attrNameLst>
                                          <p:attrName>style.visibility</p:attrName>
                                        </p:attrNameLst>
                                      </p:cBhvr>
                                      <p:to>
                                        <p:strVal val="visible"/>
                                      </p:to>
                                    </p:set>
                                    <p:animEffect transition="in" filter="fade">
                                      <p:cBhvr>
                                        <p:cTn id="39" dur="500"/>
                                        <p:tgtEl>
                                          <p:spTgt spid="24"/>
                                        </p:tgtEl>
                                      </p:cBhvr>
                                    </p:animEffect>
                                  </p:childTnLst>
                                </p:cTn>
                              </p:par>
                              <p:par>
                                <p:cTn id="40" presetID="10" presetClass="entr" presetSubtype="0" fill="hold" nodeType="withEffect">
                                  <p:stCondLst>
                                    <p:cond delay="0"/>
                                  </p:stCondLst>
                                  <p:childTnLst>
                                    <p:set>
                                      <p:cBhvr>
                                        <p:cTn id="41" dur="1" fill="hold">
                                          <p:stCondLst>
                                            <p:cond delay="0"/>
                                          </p:stCondLst>
                                        </p:cTn>
                                        <p:tgtEl>
                                          <p:spTgt spid="28"/>
                                        </p:tgtEl>
                                        <p:attrNameLst>
                                          <p:attrName>style.visibility</p:attrName>
                                        </p:attrNameLst>
                                      </p:cBhvr>
                                      <p:to>
                                        <p:strVal val="visible"/>
                                      </p:to>
                                    </p:set>
                                    <p:animEffect transition="in" filter="fade">
                                      <p:cBhvr>
                                        <p:cTn id="42" dur="500"/>
                                        <p:tgtEl>
                                          <p:spTgt spid="28"/>
                                        </p:tgtEl>
                                      </p:cBhvr>
                                    </p:animEffect>
                                  </p:childTnLst>
                                </p:cTn>
                              </p:par>
                              <p:par>
                                <p:cTn id="43" presetID="10" presetClass="entr" presetSubtype="0" fill="hold" nodeType="withEffect">
                                  <p:stCondLst>
                                    <p:cond delay="0"/>
                                  </p:stCondLst>
                                  <p:childTnLst>
                                    <p:set>
                                      <p:cBhvr>
                                        <p:cTn id="44" dur="1" fill="hold">
                                          <p:stCondLst>
                                            <p:cond delay="0"/>
                                          </p:stCondLst>
                                        </p:cTn>
                                        <p:tgtEl>
                                          <p:spTgt spid="37"/>
                                        </p:tgtEl>
                                        <p:attrNameLst>
                                          <p:attrName>style.visibility</p:attrName>
                                        </p:attrNameLst>
                                      </p:cBhvr>
                                      <p:to>
                                        <p:strVal val="visible"/>
                                      </p:to>
                                    </p:set>
                                    <p:animEffect transition="in" filter="fade">
                                      <p:cBhvr>
                                        <p:cTn id="45" dur="500"/>
                                        <p:tgtEl>
                                          <p:spTgt spid="37"/>
                                        </p:tgtEl>
                                      </p:cBhvr>
                                    </p:animEffect>
                                  </p:childTnLst>
                                </p:cTn>
                              </p:par>
                              <p:par>
                                <p:cTn id="46" presetID="10" presetClass="entr" presetSubtype="0" fill="hold" nodeType="withEffect">
                                  <p:stCondLst>
                                    <p:cond delay="0"/>
                                  </p:stCondLst>
                                  <p:childTnLst>
                                    <p:set>
                                      <p:cBhvr>
                                        <p:cTn id="47" dur="1" fill="hold">
                                          <p:stCondLst>
                                            <p:cond delay="0"/>
                                          </p:stCondLst>
                                        </p:cTn>
                                        <p:tgtEl>
                                          <p:spTgt spid="46"/>
                                        </p:tgtEl>
                                        <p:attrNameLst>
                                          <p:attrName>style.visibility</p:attrName>
                                        </p:attrNameLst>
                                      </p:cBhvr>
                                      <p:to>
                                        <p:strVal val="visible"/>
                                      </p:to>
                                    </p:set>
                                    <p:animEffect transition="in" filter="fade">
                                      <p:cBhvr>
                                        <p:cTn id="48" dur="500"/>
                                        <p:tgtEl>
                                          <p:spTgt spid="46"/>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23"/>
                                        </p:tgtEl>
                                        <p:attrNameLst>
                                          <p:attrName>style.visibility</p:attrName>
                                        </p:attrNameLst>
                                      </p:cBhvr>
                                      <p:to>
                                        <p:strVal val="visible"/>
                                      </p:to>
                                    </p:set>
                                    <p:animEffect transition="in" filter="fade">
                                      <p:cBhvr>
                                        <p:cTn id="51" dur="500"/>
                                        <p:tgtEl>
                                          <p:spTgt spid="23"/>
                                        </p:tgtEl>
                                      </p:cBhvr>
                                    </p:animEffect>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nodeType="clickEffect">
                                  <p:stCondLst>
                                    <p:cond delay="0"/>
                                  </p:stCondLst>
                                  <p:childTnLst>
                                    <p:set>
                                      <p:cBhvr>
                                        <p:cTn id="55" dur="1" fill="hold">
                                          <p:stCondLst>
                                            <p:cond delay="0"/>
                                          </p:stCondLst>
                                        </p:cTn>
                                        <p:tgtEl>
                                          <p:spTgt spid="3"/>
                                        </p:tgtEl>
                                        <p:attrNameLst>
                                          <p:attrName>style.visibility</p:attrName>
                                        </p:attrNameLst>
                                      </p:cBhvr>
                                      <p:to>
                                        <p:strVal val="visible"/>
                                      </p:to>
                                    </p:set>
                                    <p:animEffect transition="in" filter="fade">
                                      <p:cBhvr>
                                        <p:cTn id="56" dur="1000"/>
                                        <p:tgtEl>
                                          <p:spTgt spid="3"/>
                                        </p:tgtEl>
                                      </p:cBhvr>
                                    </p:animEffect>
                                    <p:anim calcmode="lin" valueType="num">
                                      <p:cBhvr>
                                        <p:cTn id="57" dur="1000" fill="hold"/>
                                        <p:tgtEl>
                                          <p:spTgt spid="3"/>
                                        </p:tgtEl>
                                        <p:attrNameLst>
                                          <p:attrName>ppt_x</p:attrName>
                                        </p:attrNameLst>
                                      </p:cBhvr>
                                      <p:tavLst>
                                        <p:tav tm="0">
                                          <p:val>
                                            <p:strVal val="#ppt_x"/>
                                          </p:val>
                                        </p:tav>
                                        <p:tav tm="100000">
                                          <p:val>
                                            <p:strVal val="#ppt_x"/>
                                          </p:val>
                                        </p:tav>
                                      </p:tavLst>
                                    </p:anim>
                                    <p:anim calcmode="lin" valueType="num">
                                      <p:cBhvr>
                                        <p:cTn id="58"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4"/>
                                        </p:tgtEl>
                                        <p:attrNameLst>
                                          <p:attrName>style.visibility</p:attrName>
                                        </p:attrNameLst>
                                      </p:cBhvr>
                                      <p:to>
                                        <p:strVal val="visible"/>
                                      </p:to>
                                    </p:set>
                                    <p:animEffect transition="in" filter="fade">
                                      <p:cBhvr>
                                        <p:cTn id="6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5" grpId="0" animBg="1"/>
      <p:bldP spid="186" grpId="0" animBg="1"/>
      <p:bldP spid="188" grpId="0" animBg="1"/>
      <p:bldP spid="22" grpId="0" animBg="1"/>
      <p:bldP spid="36" grpId="0" animBg="1"/>
      <p:bldP spid="2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文本框 32">
            <a:extLst>
              <a:ext uri="{FF2B5EF4-FFF2-40B4-BE49-F238E27FC236}">
                <a16:creationId xmlns:a16="http://schemas.microsoft.com/office/drawing/2014/main" id="{8E53B63D-93A1-45F8-BDFC-4D7AFA3C3A45}"/>
              </a:ext>
            </a:extLst>
          </p:cNvPr>
          <p:cNvSpPr txBox="1"/>
          <p:nvPr/>
        </p:nvSpPr>
        <p:spPr>
          <a:xfrm>
            <a:off x="576478" y="235645"/>
            <a:ext cx="1195705" cy="184666"/>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0" tIns="0" rIns="0" bIns="0" numCol="1" spcCol="38100" rtlCol="0" anchor="t" forceAA="0">
            <a:spAutoFit/>
          </a:bodyPr>
          <a:lstStyle/>
          <a:p>
            <a:pPr marL="0" marR="0" indent="0" algn="l" defTabSz="914400" rtl="0" fontAlgn="auto" latinLnBrk="0" hangingPunct="0">
              <a:lnSpc>
                <a:spcPct val="100000"/>
              </a:lnSpc>
              <a:spcBef>
                <a:spcPts val="0"/>
              </a:spcBef>
              <a:spcAft>
                <a:spcPts val="0"/>
              </a:spcAft>
              <a:buClrTx/>
              <a:buSzTx/>
              <a:buFontTx/>
              <a:buNone/>
            </a:pPr>
            <a:r>
              <a:rPr kumimoji="0" lang="zh-CN" altLang="en-US" sz="1200" b="0" i="0" u="none" strike="noStrike" cap="none" spc="0" normalizeH="0" baseline="0" dirty="0">
                <a:ln>
                  <a:noFill/>
                </a:ln>
                <a:solidFill>
                  <a:schemeClr val="bg1"/>
                </a:solidFill>
                <a:effectLst/>
                <a:uFillTx/>
                <a:latin typeface="+mn-lt"/>
                <a:ea typeface="+mn-ea"/>
                <a:cs typeface="+mn-cs"/>
                <a:sym typeface="Calibri" panose="020F0502020204030204"/>
              </a:rPr>
              <a:t>开发进度</a:t>
            </a:r>
          </a:p>
        </p:txBody>
      </p:sp>
      <p:pic>
        <p:nvPicPr>
          <p:cNvPr id="34" name="图片 33">
            <a:extLst>
              <a:ext uri="{FF2B5EF4-FFF2-40B4-BE49-F238E27FC236}">
                <a16:creationId xmlns:a16="http://schemas.microsoft.com/office/drawing/2014/main" id="{18A50360-AE17-4EDA-8BCB-E8E1E5E86A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782" y="175578"/>
            <a:ext cx="304800" cy="304800"/>
          </a:xfrm>
          <a:prstGeom prst="rect">
            <a:avLst/>
          </a:prstGeom>
        </p:spPr>
      </p:pic>
      <p:sp>
        <p:nvSpPr>
          <p:cNvPr id="25" name="流程图: 可选过程 24">
            <a:extLst>
              <a:ext uri="{FF2B5EF4-FFF2-40B4-BE49-F238E27FC236}">
                <a16:creationId xmlns:a16="http://schemas.microsoft.com/office/drawing/2014/main" id="{64EB631B-6C91-46EC-9A57-4E9BA3ED6297}"/>
              </a:ext>
            </a:extLst>
          </p:cNvPr>
          <p:cNvSpPr/>
          <p:nvPr/>
        </p:nvSpPr>
        <p:spPr>
          <a:xfrm>
            <a:off x="1894409" y="2350415"/>
            <a:ext cx="1262987" cy="442670"/>
          </a:xfrm>
          <a:prstGeom prst="flowChartAlternateProcess">
            <a:avLst/>
          </a:prstGeom>
          <a:noFill/>
          <a:ln w="25400" cap="flat">
            <a:solidFill>
              <a:schemeClr val="accent1">
                <a:lumMod val="60000"/>
                <a:lumOff val="40000"/>
              </a:schemeClr>
            </a:solidFill>
            <a:prstDash val="solid"/>
            <a:round/>
          </a:ln>
          <a:effectLst>
            <a:outerShdw blurRad="38100" dist="23000" dir="5400000" rotWithShape="0">
              <a:srgbClr val="000000">
                <a:alpha val="35000"/>
              </a:srgbClr>
            </a:outerShdw>
          </a:effectLst>
        </p:spPr>
        <p:style>
          <a:lnRef idx="0">
            <a:srgbClr val="FFFFFF"/>
          </a:lnRef>
          <a:fillRef idx="0">
            <a:srgbClr val="FFFFFF"/>
          </a:fillRef>
          <a:effectRef idx="0">
            <a:srgbClr val="FFFFFF"/>
          </a:effectRef>
          <a:fontRef idx="none"/>
        </p:style>
        <p:txBody>
          <a:bodyPr rot="0" spcFirstLastPara="1" vertOverflow="overflow" horzOverflow="overflow" vert="horz" wrap="square" lIns="45718" tIns="45718" rIns="45718" bIns="45718" numCol="1" spcCol="38100" rtlCol="0" anchor="ctr">
            <a:spAutoFit/>
          </a:bodyPr>
          <a:lstStyle/>
          <a:p>
            <a:pPr algn="ctr"/>
            <a:r>
              <a:rPr lang="zh-CN" altLang="en-US" sz="2000" dirty="0"/>
              <a:t>开发规划</a:t>
            </a:r>
          </a:p>
        </p:txBody>
      </p:sp>
      <p:sp>
        <p:nvSpPr>
          <p:cNvPr id="26" name="流程图: 可选过程 25">
            <a:extLst>
              <a:ext uri="{FF2B5EF4-FFF2-40B4-BE49-F238E27FC236}">
                <a16:creationId xmlns:a16="http://schemas.microsoft.com/office/drawing/2014/main" id="{D1796F32-AFD2-4D71-9CB2-74A62EC0CE4B}"/>
              </a:ext>
            </a:extLst>
          </p:cNvPr>
          <p:cNvSpPr/>
          <p:nvPr/>
        </p:nvSpPr>
        <p:spPr>
          <a:xfrm>
            <a:off x="1894409" y="3357997"/>
            <a:ext cx="1262987" cy="442670"/>
          </a:xfrm>
          <a:prstGeom prst="flowChartAlternateProcess">
            <a:avLst/>
          </a:prstGeom>
          <a:noFill/>
          <a:ln w="25400" cap="flat">
            <a:solidFill>
              <a:schemeClr val="accent1">
                <a:lumMod val="60000"/>
                <a:lumOff val="40000"/>
              </a:schemeClr>
            </a:solidFill>
            <a:prstDash val="solid"/>
            <a:round/>
          </a:ln>
          <a:effectLst>
            <a:outerShdw blurRad="38100" dist="23000" dir="5400000" rotWithShape="0">
              <a:srgbClr val="000000">
                <a:alpha val="35000"/>
              </a:srgbClr>
            </a:outerShdw>
          </a:effectLst>
        </p:spPr>
        <p:style>
          <a:lnRef idx="0">
            <a:srgbClr val="FFFFFF"/>
          </a:lnRef>
          <a:fillRef idx="0">
            <a:srgbClr val="FFFFFF"/>
          </a:fillRef>
          <a:effectRef idx="0">
            <a:srgbClr val="FFFFFF"/>
          </a:effectRef>
          <a:fontRef idx="none"/>
        </p:style>
        <p:txBody>
          <a:bodyPr rot="0" spcFirstLastPara="1" vertOverflow="overflow" horzOverflow="overflow" vert="horz" wrap="square" lIns="45718" tIns="45718" rIns="45718" bIns="45718" numCol="1" spcCol="38100" rtlCol="0" anchor="ctr">
            <a:spAutoFit/>
          </a:bodyPr>
          <a:lstStyle/>
          <a:p>
            <a:pPr algn="ctr"/>
            <a:r>
              <a:rPr lang="zh-CN" altLang="en-US" sz="2000" dirty="0"/>
              <a:t>原型设计</a:t>
            </a:r>
          </a:p>
        </p:txBody>
      </p:sp>
      <p:sp>
        <p:nvSpPr>
          <p:cNvPr id="27" name="流程图: 可选过程 26">
            <a:extLst>
              <a:ext uri="{FF2B5EF4-FFF2-40B4-BE49-F238E27FC236}">
                <a16:creationId xmlns:a16="http://schemas.microsoft.com/office/drawing/2014/main" id="{030AB2F3-A7EA-4820-9053-DB5C3EB4654C}"/>
              </a:ext>
            </a:extLst>
          </p:cNvPr>
          <p:cNvSpPr/>
          <p:nvPr/>
        </p:nvSpPr>
        <p:spPr>
          <a:xfrm>
            <a:off x="1255180" y="4365579"/>
            <a:ext cx="2541444" cy="442670"/>
          </a:xfrm>
          <a:prstGeom prst="flowChartAlternateProcess">
            <a:avLst/>
          </a:prstGeom>
          <a:noFill/>
          <a:ln w="25400" cap="flat">
            <a:solidFill>
              <a:schemeClr val="accent1">
                <a:lumMod val="60000"/>
                <a:lumOff val="40000"/>
              </a:schemeClr>
            </a:solidFill>
            <a:prstDash val="solid"/>
            <a:round/>
          </a:ln>
          <a:effectLst>
            <a:outerShdw blurRad="38100" dist="23000" dir="5400000" rotWithShape="0">
              <a:srgbClr val="000000">
                <a:alpha val="35000"/>
              </a:srgbClr>
            </a:outerShdw>
          </a:effectLst>
        </p:spPr>
        <p:style>
          <a:lnRef idx="0">
            <a:srgbClr val="FFFFFF"/>
          </a:lnRef>
          <a:fillRef idx="0">
            <a:srgbClr val="FFFFFF"/>
          </a:fillRef>
          <a:effectRef idx="0">
            <a:srgbClr val="FFFFFF"/>
          </a:effectRef>
          <a:fontRef idx="none"/>
        </p:style>
        <p:txBody>
          <a:bodyPr rot="0" spcFirstLastPara="1" vertOverflow="overflow" horzOverflow="overflow" vert="horz" wrap="square" lIns="45718" tIns="45718" rIns="45718" bIns="45718" numCol="1" spcCol="38100" rtlCol="0" anchor="ctr">
            <a:spAutoFit/>
          </a:bodyPr>
          <a:lstStyle/>
          <a:p>
            <a:pPr algn="ctr"/>
            <a:r>
              <a:rPr lang="zh-CN" altLang="en-US" sz="2000" dirty="0"/>
              <a:t>硬件设计</a:t>
            </a:r>
            <a:r>
              <a:rPr lang="en-US" altLang="zh-CN" sz="2000" dirty="0"/>
              <a:t>&amp;</a:t>
            </a:r>
            <a:r>
              <a:rPr lang="zh-CN" altLang="en-US" sz="2000" dirty="0"/>
              <a:t>软件设计</a:t>
            </a:r>
          </a:p>
        </p:txBody>
      </p:sp>
      <p:sp>
        <p:nvSpPr>
          <p:cNvPr id="29" name="流程图: 可选过程 28">
            <a:extLst>
              <a:ext uri="{FF2B5EF4-FFF2-40B4-BE49-F238E27FC236}">
                <a16:creationId xmlns:a16="http://schemas.microsoft.com/office/drawing/2014/main" id="{0F7D985C-68B6-4476-A5A2-1158A4518AC0}"/>
              </a:ext>
            </a:extLst>
          </p:cNvPr>
          <p:cNvSpPr/>
          <p:nvPr/>
        </p:nvSpPr>
        <p:spPr>
          <a:xfrm>
            <a:off x="5219780" y="3357997"/>
            <a:ext cx="1798772" cy="442670"/>
          </a:xfrm>
          <a:prstGeom prst="flowChartAlternateProcess">
            <a:avLst/>
          </a:prstGeom>
          <a:noFill/>
          <a:ln w="25400" cap="flat">
            <a:solidFill>
              <a:schemeClr val="accent1">
                <a:lumMod val="60000"/>
                <a:lumOff val="40000"/>
              </a:schemeClr>
            </a:solidFill>
            <a:prstDash val="solid"/>
            <a:round/>
          </a:ln>
          <a:effectLst>
            <a:outerShdw blurRad="38100" dist="23000" dir="5400000" rotWithShape="0">
              <a:srgbClr val="000000">
                <a:alpha val="35000"/>
              </a:srgbClr>
            </a:outerShdw>
          </a:effectLst>
        </p:spPr>
        <p:style>
          <a:lnRef idx="0">
            <a:srgbClr val="FFFFFF"/>
          </a:lnRef>
          <a:fillRef idx="0">
            <a:srgbClr val="FFFFFF"/>
          </a:fillRef>
          <a:effectRef idx="0">
            <a:srgbClr val="FFFFFF"/>
          </a:effectRef>
          <a:fontRef idx="none"/>
        </p:style>
        <p:txBody>
          <a:bodyPr rot="0" spcFirstLastPara="1" vertOverflow="overflow" horzOverflow="overflow" vert="horz" wrap="square" lIns="45718" tIns="45718" rIns="45718" bIns="45718"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pPr>
            <a:r>
              <a:rPr kumimoji="0" lang="zh-CN" altLang="en-US" sz="2000" b="0" i="0" u="none" strike="noStrike" cap="none" spc="0" normalizeH="0" baseline="0" dirty="0">
                <a:ln>
                  <a:noFill/>
                </a:ln>
                <a:solidFill>
                  <a:srgbClr val="000000"/>
                </a:solidFill>
                <a:effectLst/>
                <a:uFillTx/>
                <a:latin typeface="+mn-lt"/>
                <a:ea typeface="+mn-ea"/>
                <a:cs typeface="+mn-cs"/>
                <a:sym typeface="Calibri" panose="020F0502020204030204"/>
              </a:rPr>
              <a:t>编写实践报告</a:t>
            </a:r>
          </a:p>
        </p:txBody>
      </p:sp>
      <p:sp>
        <p:nvSpPr>
          <p:cNvPr id="30" name="流程图: 可选过程 29">
            <a:extLst>
              <a:ext uri="{FF2B5EF4-FFF2-40B4-BE49-F238E27FC236}">
                <a16:creationId xmlns:a16="http://schemas.microsoft.com/office/drawing/2014/main" id="{50ADCC5C-7A32-4D46-9515-9A58159F5DB0}"/>
              </a:ext>
            </a:extLst>
          </p:cNvPr>
          <p:cNvSpPr/>
          <p:nvPr/>
        </p:nvSpPr>
        <p:spPr>
          <a:xfrm>
            <a:off x="5354831" y="1210209"/>
            <a:ext cx="1528669" cy="442670"/>
          </a:xfrm>
          <a:prstGeom prst="flowChartAlternateProcess">
            <a:avLst/>
          </a:prstGeom>
          <a:noFill/>
          <a:ln w="25400" cap="flat">
            <a:solidFill>
              <a:schemeClr val="accent1">
                <a:lumMod val="60000"/>
                <a:lumOff val="40000"/>
              </a:schemeClr>
            </a:solidFill>
            <a:prstDash val="solid"/>
            <a:round/>
          </a:ln>
          <a:effectLst>
            <a:outerShdw blurRad="38100" dist="23000" dir="5400000" rotWithShape="0">
              <a:srgbClr val="000000">
                <a:alpha val="35000"/>
              </a:srgbClr>
            </a:outerShdw>
          </a:effectLst>
        </p:spPr>
        <p:style>
          <a:lnRef idx="0">
            <a:srgbClr val="FFFFFF"/>
          </a:lnRef>
          <a:fillRef idx="0">
            <a:srgbClr val="FFFFFF"/>
          </a:fillRef>
          <a:effectRef idx="0">
            <a:srgbClr val="FFFFFF"/>
          </a:effectRef>
          <a:fontRef idx="none"/>
        </p:style>
        <p:txBody>
          <a:bodyPr rot="0" spcFirstLastPara="1" vertOverflow="overflow" horzOverflow="overflow" vert="horz" wrap="square" lIns="45718" tIns="45718" rIns="45718" bIns="45718" numCol="1" spcCol="38100" rtlCol="0" anchor="ctr">
            <a:spAutoFit/>
          </a:bodyPr>
          <a:lstStyle/>
          <a:p>
            <a:pPr algn="ctr"/>
            <a:r>
              <a:rPr lang="zh-CN" altLang="en-US" sz="2000" dirty="0"/>
              <a:t>服务器搭建</a:t>
            </a:r>
          </a:p>
        </p:txBody>
      </p:sp>
      <p:sp>
        <p:nvSpPr>
          <p:cNvPr id="31" name="流程图: 可选过程 30">
            <a:extLst>
              <a:ext uri="{FF2B5EF4-FFF2-40B4-BE49-F238E27FC236}">
                <a16:creationId xmlns:a16="http://schemas.microsoft.com/office/drawing/2014/main" id="{6615121D-FA16-4166-AE77-61A0EB573A21}"/>
              </a:ext>
            </a:extLst>
          </p:cNvPr>
          <p:cNvSpPr/>
          <p:nvPr/>
        </p:nvSpPr>
        <p:spPr>
          <a:xfrm>
            <a:off x="5088266" y="2304273"/>
            <a:ext cx="2061799" cy="442670"/>
          </a:xfrm>
          <a:prstGeom prst="flowChartAlternateProcess">
            <a:avLst/>
          </a:prstGeom>
          <a:noFill/>
          <a:ln w="25400" cap="flat">
            <a:solidFill>
              <a:schemeClr val="accent1">
                <a:lumMod val="60000"/>
                <a:lumOff val="40000"/>
              </a:schemeClr>
            </a:solidFill>
            <a:prstDash val="solid"/>
            <a:round/>
          </a:ln>
          <a:effectLst>
            <a:outerShdw blurRad="38100" dist="23000" dir="5400000" rotWithShape="0">
              <a:srgbClr val="000000">
                <a:alpha val="35000"/>
              </a:srgbClr>
            </a:outerShdw>
          </a:effectLst>
        </p:spPr>
        <p:style>
          <a:lnRef idx="0">
            <a:srgbClr val="FFFFFF"/>
          </a:lnRef>
          <a:fillRef idx="0">
            <a:srgbClr val="FFFFFF"/>
          </a:fillRef>
          <a:effectRef idx="0">
            <a:srgbClr val="FFFFFF"/>
          </a:effectRef>
          <a:fontRef idx="none"/>
        </p:style>
        <p:txBody>
          <a:bodyPr rot="0" spcFirstLastPara="1" vertOverflow="overflow" horzOverflow="overflow" vert="horz" wrap="square" lIns="45718" tIns="45718" rIns="45718" bIns="45718"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pPr>
            <a:r>
              <a:rPr lang="zh-CN" altLang="en-US" sz="2000" dirty="0"/>
              <a:t>项目</a:t>
            </a:r>
            <a:r>
              <a:rPr kumimoji="0" lang="zh-CN" altLang="en-US" sz="2000" b="0" i="0" u="none" strike="noStrike" cap="none" spc="0" normalizeH="0" baseline="0" dirty="0">
                <a:ln>
                  <a:noFill/>
                </a:ln>
                <a:solidFill>
                  <a:srgbClr val="000000"/>
                </a:solidFill>
                <a:effectLst/>
                <a:uFillTx/>
                <a:latin typeface="+mn-lt"/>
                <a:ea typeface="+mn-ea"/>
                <a:cs typeface="+mn-cs"/>
                <a:sym typeface="Calibri" panose="020F0502020204030204"/>
              </a:rPr>
              <a:t>测试</a:t>
            </a:r>
          </a:p>
        </p:txBody>
      </p:sp>
      <p:sp>
        <p:nvSpPr>
          <p:cNvPr id="32" name="流程图: 准备 31">
            <a:extLst>
              <a:ext uri="{FF2B5EF4-FFF2-40B4-BE49-F238E27FC236}">
                <a16:creationId xmlns:a16="http://schemas.microsoft.com/office/drawing/2014/main" id="{685D203F-95D9-4404-B580-B4E6AB9FD233}"/>
              </a:ext>
            </a:extLst>
          </p:cNvPr>
          <p:cNvSpPr/>
          <p:nvPr/>
        </p:nvSpPr>
        <p:spPr>
          <a:xfrm>
            <a:off x="1985696" y="1077603"/>
            <a:ext cx="1080413" cy="707882"/>
          </a:xfrm>
          <a:prstGeom prst="flowChartPreparation">
            <a:avLst/>
          </a:prstGeom>
          <a:solidFill>
            <a:schemeClr val="tx2">
              <a:lumMod val="40000"/>
              <a:lumOff val="60000"/>
            </a:schemeClr>
          </a:solidFill>
          <a:ln w="25400" cap="flat">
            <a:solidFill>
              <a:schemeClr val="accent1">
                <a:lumMod val="60000"/>
                <a:lumOff val="40000"/>
              </a:schemeClr>
            </a:solidFill>
            <a:prstDash val="solid"/>
            <a:round/>
          </a:ln>
          <a:effectLst>
            <a:outerShdw blurRad="38100" dist="23000" dir="5400000" rotWithShape="0">
              <a:srgbClr val="000000">
                <a:alpha val="35000"/>
              </a:srgbClr>
            </a:outerShdw>
          </a:effectLst>
        </p:spPr>
        <p:style>
          <a:lnRef idx="0">
            <a:srgbClr val="FFFFFF"/>
          </a:lnRef>
          <a:fillRef idx="0">
            <a:srgbClr val="FFFFFF"/>
          </a:fillRef>
          <a:effectRef idx="0">
            <a:srgbClr val="FFFFFF"/>
          </a:effectRef>
          <a:fontRef idx="none"/>
        </p:style>
        <p:txBody>
          <a:bodyPr rot="0" spcFirstLastPara="1" vertOverflow="overflow" horzOverflow="overflow" vert="horz" wrap="square" lIns="45718" tIns="45718" rIns="45718" bIns="45718"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pPr>
            <a:r>
              <a:rPr kumimoji="0" lang="zh-CN" altLang="en-US" sz="2000" b="0" i="0" u="none" strike="noStrike" cap="none" spc="0" normalizeH="0" baseline="0" dirty="0">
                <a:ln>
                  <a:noFill/>
                </a:ln>
                <a:solidFill>
                  <a:srgbClr val="000000"/>
                </a:solidFill>
                <a:effectLst/>
                <a:uFillTx/>
                <a:latin typeface="+mn-lt"/>
                <a:ea typeface="+mn-ea"/>
                <a:cs typeface="+mn-cs"/>
                <a:sym typeface="Calibri" panose="020F0502020204030204"/>
              </a:rPr>
              <a:t>项目分析</a:t>
            </a:r>
          </a:p>
        </p:txBody>
      </p:sp>
      <p:sp>
        <p:nvSpPr>
          <p:cNvPr id="35" name="流程图: 终止 34">
            <a:extLst>
              <a:ext uri="{FF2B5EF4-FFF2-40B4-BE49-F238E27FC236}">
                <a16:creationId xmlns:a16="http://schemas.microsoft.com/office/drawing/2014/main" id="{BE087BB5-4391-40E4-B3E2-6CB452906D0F}"/>
              </a:ext>
            </a:extLst>
          </p:cNvPr>
          <p:cNvSpPr/>
          <p:nvPr/>
        </p:nvSpPr>
        <p:spPr>
          <a:xfrm>
            <a:off x="5460484" y="4245625"/>
            <a:ext cx="1317363" cy="562624"/>
          </a:xfrm>
          <a:prstGeom prst="flowChartTerminator">
            <a:avLst/>
          </a:prstGeom>
          <a:solidFill>
            <a:schemeClr val="bg1">
              <a:lumMod val="75000"/>
            </a:schemeClr>
          </a:solidFill>
          <a:ln w="25400" cap="flat">
            <a:solidFill>
              <a:srgbClr val="FFC000"/>
            </a:solidFill>
            <a:prstDash val="solid"/>
            <a:round/>
          </a:ln>
          <a:effectLst>
            <a:glow rad="101600">
              <a:schemeClr val="accent6">
                <a:satMod val="175000"/>
                <a:alpha val="40000"/>
              </a:schemeClr>
            </a:glow>
            <a:outerShdw blurRad="38100" dist="23000" dir="5400000" rotWithShape="0">
              <a:srgbClr val="000000">
                <a:alpha val="35000"/>
              </a:srgbClr>
            </a:outerShdw>
          </a:effectLst>
        </p:spPr>
        <p:style>
          <a:lnRef idx="0">
            <a:srgbClr val="FFFFFF"/>
          </a:lnRef>
          <a:fillRef idx="0">
            <a:srgbClr val="FFFFFF"/>
          </a:fillRef>
          <a:effectRef idx="0">
            <a:srgbClr val="FFFFFF"/>
          </a:effectRef>
          <a:fontRef idx="none"/>
        </p:style>
        <p:txBody>
          <a:bodyPr rot="0" spcFirstLastPara="1" vertOverflow="overflow" horzOverflow="overflow" vert="horz" wrap="square" lIns="45718" tIns="45718" rIns="45718" bIns="45718"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pPr>
            <a:r>
              <a:rPr lang="zh-CN" altLang="en-US" sz="2000" dirty="0"/>
              <a:t>答辩讲解</a:t>
            </a:r>
            <a:endParaRPr kumimoji="0" lang="zh-CN" altLang="en-US" sz="2000" b="0" i="0" u="none" strike="noStrike" cap="none" spc="0" normalizeH="0" baseline="0" dirty="0">
              <a:ln>
                <a:noFill/>
              </a:ln>
              <a:solidFill>
                <a:srgbClr val="000000"/>
              </a:solidFill>
              <a:effectLst/>
              <a:uFillTx/>
              <a:latin typeface="+mn-lt"/>
              <a:ea typeface="+mn-ea"/>
              <a:cs typeface="+mn-cs"/>
              <a:sym typeface="Calibri" panose="020F0502020204030204"/>
            </a:endParaRPr>
          </a:p>
        </p:txBody>
      </p:sp>
      <p:cxnSp>
        <p:nvCxnSpPr>
          <p:cNvPr id="38" name="直接箭头连接符 37">
            <a:extLst>
              <a:ext uri="{FF2B5EF4-FFF2-40B4-BE49-F238E27FC236}">
                <a16:creationId xmlns:a16="http://schemas.microsoft.com/office/drawing/2014/main" id="{A14110D5-B111-457D-AA38-100DBB8D0FDA}"/>
              </a:ext>
            </a:extLst>
          </p:cNvPr>
          <p:cNvCxnSpPr>
            <a:cxnSpLocks/>
            <a:stCxn id="32" idx="2"/>
            <a:endCxn id="25" idx="0"/>
          </p:cNvCxnSpPr>
          <p:nvPr/>
        </p:nvCxnSpPr>
        <p:spPr>
          <a:xfrm>
            <a:off x="2525903" y="1785485"/>
            <a:ext cx="0" cy="564930"/>
          </a:xfrm>
          <a:prstGeom prst="straightConnector1">
            <a:avLst/>
          </a:prstGeom>
          <a:noFill/>
          <a:ln w="25400" cap="flat">
            <a:solidFill>
              <a:schemeClr val="accent4">
                <a:lumMod val="75000"/>
              </a:schemeClr>
            </a:solidFill>
            <a:prstDash val="solid"/>
            <a:round/>
            <a:tailEnd type="triangle"/>
          </a:ln>
          <a:effectLst>
            <a:outerShdw blurRad="38100" dist="23000" dir="5400000" rotWithShape="0">
              <a:srgbClr val="000000">
                <a:alpha val="35000"/>
              </a:srgbClr>
            </a:outerShdw>
          </a:effectLst>
        </p:spPr>
        <p:style>
          <a:lnRef idx="0">
            <a:srgbClr val="FFFFFF"/>
          </a:lnRef>
          <a:fillRef idx="0">
            <a:srgbClr val="FFFFFF"/>
          </a:fillRef>
          <a:effectRef idx="0">
            <a:srgbClr val="FFFFFF"/>
          </a:effectRef>
          <a:fontRef idx="none"/>
        </p:style>
      </p:cxnSp>
      <p:cxnSp>
        <p:nvCxnSpPr>
          <p:cNvPr id="39" name="直接箭头连接符 38">
            <a:extLst>
              <a:ext uri="{FF2B5EF4-FFF2-40B4-BE49-F238E27FC236}">
                <a16:creationId xmlns:a16="http://schemas.microsoft.com/office/drawing/2014/main" id="{53DDB210-3C0D-4968-8F31-F819028DB992}"/>
              </a:ext>
            </a:extLst>
          </p:cNvPr>
          <p:cNvCxnSpPr>
            <a:cxnSpLocks/>
            <a:stCxn id="26" idx="2"/>
            <a:endCxn id="27" idx="0"/>
          </p:cNvCxnSpPr>
          <p:nvPr/>
        </p:nvCxnSpPr>
        <p:spPr>
          <a:xfrm flipH="1">
            <a:off x="2525902" y="3800667"/>
            <a:ext cx="1" cy="564912"/>
          </a:xfrm>
          <a:prstGeom prst="straightConnector1">
            <a:avLst/>
          </a:prstGeom>
          <a:noFill/>
          <a:ln w="25400" cap="flat">
            <a:solidFill>
              <a:schemeClr val="accent4">
                <a:lumMod val="75000"/>
              </a:schemeClr>
            </a:solidFill>
            <a:prstDash val="solid"/>
            <a:round/>
            <a:tailEnd type="triangle"/>
          </a:ln>
          <a:effectLst>
            <a:outerShdw blurRad="38100" dist="23000" dir="5400000" rotWithShape="0">
              <a:srgbClr val="000000">
                <a:alpha val="35000"/>
              </a:srgbClr>
            </a:outerShdw>
          </a:effectLst>
        </p:spPr>
        <p:style>
          <a:lnRef idx="0">
            <a:srgbClr val="FFFFFF"/>
          </a:lnRef>
          <a:fillRef idx="0">
            <a:srgbClr val="FFFFFF"/>
          </a:fillRef>
          <a:effectRef idx="0">
            <a:srgbClr val="FFFFFF"/>
          </a:effectRef>
          <a:fontRef idx="none"/>
        </p:style>
      </p:cxnSp>
      <p:cxnSp>
        <p:nvCxnSpPr>
          <p:cNvPr id="40" name="直接箭头连接符 39">
            <a:extLst>
              <a:ext uri="{FF2B5EF4-FFF2-40B4-BE49-F238E27FC236}">
                <a16:creationId xmlns:a16="http://schemas.microsoft.com/office/drawing/2014/main" id="{FEF300D8-B5D8-4CD9-8CDA-8B3BFCF6B6FE}"/>
              </a:ext>
            </a:extLst>
          </p:cNvPr>
          <p:cNvCxnSpPr>
            <a:cxnSpLocks/>
            <a:stCxn id="25" idx="2"/>
            <a:endCxn id="26" idx="0"/>
          </p:cNvCxnSpPr>
          <p:nvPr/>
        </p:nvCxnSpPr>
        <p:spPr>
          <a:xfrm>
            <a:off x="2525903" y="2793085"/>
            <a:ext cx="0" cy="564912"/>
          </a:xfrm>
          <a:prstGeom prst="straightConnector1">
            <a:avLst/>
          </a:prstGeom>
          <a:noFill/>
          <a:ln w="25400" cap="flat">
            <a:solidFill>
              <a:schemeClr val="accent4">
                <a:lumMod val="75000"/>
              </a:schemeClr>
            </a:solidFill>
            <a:prstDash val="solid"/>
            <a:round/>
            <a:tailEnd type="triangle"/>
          </a:ln>
          <a:effectLst>
            <a:outerShdw blurRad="38100" dist="23000" dir="5400000" rotWithShape="0">
              <a:srgbClr val="000000">
                <a:alpha val="35000"/>
              </a:srgbClr>
            </a:outerShdw>
          </a:effectLst>
        </p:spPr>
        <p:style>
          <a:lnRef idx="0">
            <a:srgbClr val="FFFFFF"/>
          </a:lnRef>
          <a:fillRef idx="0">
            <a:srgbClr val="FFFFFF"/>
          </a:fillRef>
          <a:effectRef idx="0">
            <a:srgbClr val="FFFFFF"/>
          </a:effectRef>
          <a:fontRef idx="none"/>
        </p:style>
      </p:cxnSp>
      <p:cxnSp>
        <p:nvCxnSpPr>
          <p:cNvPr id="41" name="直接箭头连接符 40">
            <a:extLst>
              <a:ext uri="{FF2B5EF4-FFF2-40B4-BE49-F238E27FC236}">
                <a16:creationId xmlns:a16="http://schemas.microsoft.com/office/drawing/2014/main" id="{4D10BB57-08F7-42A2-AEE0-B454912DDE73}"/>
              </a:ext>
            </a:extLst>
          </p:cNvPr>
          <p:cNvCxnSpPr>
            <a:cxnSpLocks/>
            <a:stCxn id="29" idx="2"/>
            <a:endCxn id="35" idx="0"/>
          </p:cNvCxnSpPr>
          <p:nvPr/>
        </p:nvCxnSpPr>
        <p:spPr>
          <a:xfrm>
            <a:off x="6119166" y="3800667"/>
            <a:ext cx="0" cy="444958"/>
          </a:xfrm>
          <a:prstGeom prst="straightConnector1">
            <a:avLst/>
          </a:prstGeom>
          <a:noFill/>
          <a:ln w="25400" cap="flat">
            <a:solidFill>
              <a:schemeClr val="accent4">
                <a:lumMod val="75000"/>
              </a:schemeClr>
            </a:solidFill>
            <a:prstDash val="solid"/>
            <a:round/>
            <a:tailEnd type="triangle"/>
          </a:ln>
          <a:effectLst>
            <a:outerShdw blurRad="38100" dist="23000" dir="5400000" rotWithShape="0">
              <a:srgbClr val="000000">
                <a:alpha val="35000"/>
              </a:srgbClr>
            </a:outerShdw>
          </a:effectLst>
        </p:spPr>
        <p:style>
          <a:lnRef idx="0">
            <a:srgbClr val="FFFFFF"/>
          </a:lnRef>
          <a:fillRef idx="0">
            <a:srgbClr val="FFFFFF"/>
          </a:fillRef>
          <a:effectRef idx="0">
            <a:srgbClr val="FFFFFF"/>
          </a:effectRef>
          <a:fontRef idx="none"/>
        </p:style>
      </p:cxnSp>
      <p:cxnSp>
        <p:nvCxnSpPr>
          <p:cNvPr id="42" name="直接箭头连接符 41">
            <a:extLst>
              <a:ext uri="{FF2B5EF4-FFF2-40B4-BE49-F238E27FC236}">
                <a16:creationId xmlns:a16="http://schemas.microsoft.com/office/drawing/2014/main" id="{F97A9AD0-C274-45DF-B384-8534C365BA40}"/>
              </a:ext>
            </a:extLst>
          </p:cNvPr>
          <p:cNvCxnSpPr>
            <a:cxnSpLocks/>
            <a:stCxn id="31" idx="2"/>
            <a:endCxn id="29" idx="0"/>
          </p:cNvCxnSpPr>
          <p:nvPr/>
        </p:nvCxnSpPr>
        <p:spPr>
          <a:xfrm>
            <a:off x="6119166" y="2746943"/>
            <a:ext cx="0" cy="611054"/>
          </a:xfrm>
          <a:prstGeom prst="straightConnector1">
            <a:avLst/>
          </a:prstGeom>
          <a:noFill/>
          <a:ln w="25400" cap="flat">
            <a:solidFill>
              <a:schemeClr val="accent4">
                <a:lumMod val="75000"/>
              </a:schemeClr>
            </a:solidFill>
            <a:prstDash val="solid"/>
            <a:round/>
            <a:tailEnd type="triangle"/>
          </a:ln>
          <a:effectLst>
            <a:outerShdw blurRad="38100" dist="23000" dir="5400000" rotWithShape="0">
              <a:srgbClr val="000000">
                <a:alpha val="35000"/>
              </a:srgbClr>
            </a:outerShdw>
          </a:effectLst>
        </p:spPr>
        <p:style>
          <a:lnRef idx="0">
            <a:srgbClr val="FFFFFF"/>
          </a:lnRef>
          <a:fillRef idx="0">
            <a:srgbClr val="FFFFFF"/>
          </a:fillRef>
          <a:effectRef idx="0">
            <a:srgbClr val="FFFFFF"/>
          </a:effectRef>
          <a:fontRef idx="none"/>
        </p:style>
      </p:cxnSp>
      <p:cxnSp>
        <p:nvCxnSpPr>
          <p:cNvPr id="43" name="直接箭头连接符 42">
            <a:extLst>
              <a:ext uri="{FF2B5EF4-FFF2-40B4-BE49-F238E27FC236}">
                <a16:creationId xmlns:a16="http://schemas.microsoft.com/office/drawing/2014/main" id="{D21A7A46-9A20-4187-B8B1-3627C8A67AA4}"/>
              </a:ext>
            </a:extLst>
          </p:cNvPr>
          <p:cNvCxnSpPr>
            <a:cxnSpLocks/>
            <a:stCxn id="30" idx="2"/>
            <a:endCxn id="31" idx="0"/>
          </p:cNvCxnSpPr>
          <p:nvPr/>
        </p:nvCxnSpPr>
        <p:spPr>
          <a:xfrm>
            <a:off x="6119166" y="1652879"/>
            <a:ext cx="0" cy="651394"/>
          </a:xfrm>
          <a:prstGeom prst="straightConnector1">
            <a:avLst/>
          </a:prstGeom>
          <a:noFill/>
          <a:ln w="25400" cap="flat">
            <a:solidFill>
              <a:schemeClr val="accent4">
                <a:lumMod val="75000"/>
              </a:schemeClr>
            </a:solidFill>
            <a:prstDash val="solid"/>
            <a:round/>
            <a:tailEnd type="triangle"/>
          </a:ln>
          <a:effectLst>
            <a:outerShdw blurRad="38100" dist="23000" dir="5400000" rotWithShape="0">
              <a:srgbClr val="000000">
                <a:alpha val="35000"/>
              </a:srgbClr>
            </a:outerShdw>
          </a:effectLst>
        </p:spPr>
        <p:style>
          <a:lnRef idx="0">
            <a:srgbClr val="FFFFFF"/>
          </a:lnRef>
          <a:fillRef idx="0">
            <a:srgbClr val="FFFFFF"/>
          </a:fillRef>
          <a:effectRef idx="0">
            <a:srgbClr val="FFFFFF"/>
          </a:effectRef>
          <a:fontRef idx="none"/>
        </p:style>
      </p:cxnSp>
      <p:cxnSp>
        <p:nvCxnSpPr>
          <p:cNvPr id="44" name="连接符: 肘形 43">
            <a:extLst>
              <a:ext uri="{FF2B5EF4-FFF2-40B4-BE49-F238E27FC236}">
                <a16:creationId xmlns:a16="http://schemas.microsoft.com/office/drawing/2014/main" id="{AC341A44-3EBF-4B80-ADE0-12CD2596A7EC}"/>
              </a:ext>
            </a:extLst>
          </p:cNvPr>
          <p:cNvCxnSpPr>
            <a:cxnSpLocks/>
            <a:stCxn id="27" idx="3"/>
            <a:endCxn id="30" idx="1"/>
          </p:cNvCxnSpPr>
          <p:nvPr/>
        </p:nvCxnSpPr>
        <p:spPr>
          <a:xfrm flipV="1">
            <a:off x="3796624" y="1431544"/>
            <a:ext cx="1558207" cy="3155370"/>
          </a:xfrm>
          <a:prstGeom prst="bentConnector3">
            <a:avLst>
              <a:gd name="adj1" fmla="val 50000"/>
            </a:avLst>
          </a:prstGeom>
          <a:noFill/>
          <a:ln w="25400" cap="flat">
            <a:solidFill>
              <a:schemeClr val="accent4">
                <a:lumMod val="75000"/>
              </a:schemeClr>
            </a:solidFill>
            <a:prstDash val="solid"/>
            <a:round/>
            <a:tailEnd type="triangle"/>
          </a:ln>
          <a:effectLst>
            <a:outerShdw blurRad="38100" dist="23000" dir="5400000" rotWithShape="0">
              <a:srgbClr val="000000">
                <a:alpha val="35000"/>
              </a:srgbClr>
            </a:outerShdw>
          </a:effectLst>
        </p:spPr>
        <p:style>
          <a:lnRef idx="0">
            <a:srgbClr val="FFFFFF"/>
          </a:lnRef>
          <a:fillRef idx="0">
            <a:srgbClr val="FFFFFF"/>
          </a:fillRef>
          <a:effectRef idx="0">
            <a:srgbClr val="FFFFFF"/>
          </a:effectRef>
          <a:fontRef idx="none"/>
        </p:style>
      </p:cxnSp>
    </p:spTree>
    <p:custDataLst>
      <p:tags r:id="rId1"/>
    </p:custDataLst>
    <p:extLst>
      <p:ext uri="{BB962C8B-B14F-4D97-AF65-F5344CB8AC3E}">
        <p14:creationId xmlns:p14="http://schemas.microsoft.com/office/powerpoint/2010/main" val="1610043242"/>
      </p:ext>
    </p:extLst>
  </p:cSld>
  <p:clrMapOvr>
    <a:masterClrMapping/>
  </p:clrMapOvr>
  <p:transition spd="med" advTm="43751"/>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p:cTn id="7" dur="500" fill="hold"/>
                                        <p:tgtEl>
                                          <p:spTgt spid="32"/>
                                        </p:tgtEl>
                                        <p:attrNameLst>
                                          <p:attrName>ppt_w</p:attrName>
                                        </p:attrNameLst>
                                      </p:cBhvr>
                                      <p:tavLst>
                                        <p:tav tm="0">
                                          <p:val>
                                            <p:fltVal val="0"/>
                                          </p:val>
                                        </p:tav>
                                        <p:tav tm="100000">
                                          <p:val>
                                            <p:strVal val="#ppt_w"/>
                                          </p:val>
                                        </p:tav>
                                      </p:tavLst>
                                    </p:anim>
                                    <p:anim calcmode="lin" valueType="num">
                                      <p:cBhvr>
                                        <p:cTn id="8" dur="500" fill="hold"/>
                                        <p:tgtEl>
                                          <p:spTgt spid="32"/>
                                        </p:tgtEl>
                                        <p:attrNameLst>
                                          <p:attrName>ppt_h</p:attrName>
                                        </p:attrNameLst>
                                      </p:cBhvr>
                                      <p:tavLst>
                                        <p:tav tm="0">
                                          <p:val>
                                            <p:fltVal val="0"/>
                                          </p:val>
                                        </p:tav>
                                        <p:tav tm="100000">
                                          <p:val>
                                            <p:strVal val="#ppt_h"/>
                                          </p:val>
                                        </p:tav>
                                      </p:tavLst>
                                    </p:anim>
                                    <p:animEffect transition="in" filter="fade">
                                      <p:cBhvr>
                                        <p:cTn id="9" dur="500"/>
                                        <p:tgtEl>
                                          <p:spTgt spid="32"/>
                                        </p:tgtEl>
                                      </p:cBhvr>
                                    </p:animEffect>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38"/>
                                        </p:tgtEl>
                                        <p:attrNameLst>
                                          <p:attrName>style.visibility</p:attrName>
                                        </p:attrNameLst>
                                      </p:cBhvr>
                                      <p:to>
                                        <p:strVal val="visible"/>
                                      </p:to>
                                    </p:set>
                                    <p:animEffect transition="in" filter="fade">
                                      <p:cBhvr>
                                        <p:cTn id="14" dur="500"/>
                                        <p:tgtEl>
                                          <p:spTgt spid="38"/>
                                        </p:tgtEl>
                                      </p:cBhvr>
                                    </p:animEffect>
                                    <p:anim calcmode="lin" valueType="num">
                                      <p:cBhvr>
                                        <p:cTn id="15" dur="500" fill="hold"/>
                                        <p:tgtEl>
                                          <p:spTgt spid="38"/>
                                        </p:tgtEl>
                                        <p:attrNameLst>
                                          <p:attrName>ppt_x</p:attrName>
                                        </p:attrNameLst>
                                      </p:cBhvr>
                                      <p:tavLst>
                                        <p:tav tm="0">
                                          <p:val>
                                            <p:strVal val="#ppt_x"/>
                                          </p:val>
                                        </p:tav>
                                        <p:tav tm="100000">
                                          <p:val>
                                            <p:strVal val="#ppt_x"/>
                                          </p:val>
                                        </p:tav>
                                      </p:tavLst>
                                    </p:anim>
                                    <p:anim calcmode="lin" valueType="num">
                                      <p:cBhvr>
                                        <p:cTn id="16" dur="500" fill="hold"/>
                                        <p:tgtEl>
                                          <p:spTgt spid="38"/>
                                        </p:tgtEl>
                                        <p:attrNameLst>
                                          <p:attrName>ppt_y</p:attrName>
                                        </p:attrNameLst>
                                      </p:cBhvr>
                                      <p:tavLst>
                                        <p:tav tm="0">
                                          <p:val>
                                            <p:strVal val="#ppt_y-.1"/>
                                          </p:val>
                                        </p:tav>
                                        <p:tav tm="100000">
                                          <p:val>
                                            <p:strVal val="#ppt_y"/>
                                          </p:val>
                                        </p:tav>
                                      </p:tavLst>
                                    </p:anim>
                                  </p:childTnLst>
                                </p:cTn>
                              </p:par>
                            </p:childTnLst>
                          </p:cTn>
                        </p:par>
                        <p:par>
                          <p:cTn id="17" fill="hold">
                            <p:stCondLst>
                              <p:cond delay="500"/>
                            </p:stCondLst>
                            <p:childTnLst>
                              <p:par>
                                <p:cTn id="18" presetID="16" presetClass="entr" presetSubtype="21" fill="hold" grpId="0" nodeType="afterEffect">
                                  <p:stCondLst>
                                    <p:cond delay="0"/>
                                  </p:stCondLst>
                                  <p:childTnLst>
                                    <p:set>
                                      <p:cBhvr>
                                        <p:cTn id="19" dur="1" fill="hold">
                                          <p:stCondLst>
                                            <p:cond delay="0"/>
                                          </p:stCondLst>
                                        </p:cTn>
                                        <p:tgtEl>
                                          <p:spTgt spid="25"/>
                                        </p:tgtEl>
                                        <p:attrNameLst>
                                          <p:attrName>style.visibility</p:attrName>
                                        </p:attrNameLst>
                                      </p:cBhvr>
                                      <p:to>
                                        <p:strVal val="visible"/>
                                      </p:to>
                                    </p:set>
                                    <p:animEffect transition="in" filter="barn(inVertical)">
                                      <p:cBhvr>
                                        <p:cTn id="20" dur="500"/>
                                        <p:tgtEl>
                                          <p:spTgt spid="25"/>
                                        </p:tgtEl>
                                      </p:cBhvr>
                                    </p:animEffect>
                                  </p:childTnLst>
                                </p:cTn>
                              </p:par>
                            </p:childTnLst>
                          </p:cTn>
                        </p:par>
                      </p:childTnLst>
                    </p:cTn>
                  </p:par>
                  <p:par>
                    <p:cTn id="21" fill="hold">
                      <p:stCondLst>
                        <p:cond delay="indefinite"/>
                      </p:stCondLst>
                      <p:childTnLst>
                        <p:par>
                          <p:cTn id="22" fill="hold">
                            <p:stCondLst>
                              <p:cond delay="0"/>
                            </p:stCondLst>
                            <p:childTnLst>
                              <p:par>
                                <p:cTn id="23" presetID="47" presetClass="entr" presetSubtype="0" fill="hold" nodeType="click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fade">
                                      <p:cBhvr>
                                        <p:cTn id="25" dur="500"/>
                                        <p:tgtEl>
                                          <p:spTgt spid="40"/>
                                        </p:tgtEl>
                                      </p:cBhvr>
                                    </p:animEffect>
                                    <p:anim calcmode="lin" valueType="num">
                                      <p:cBhvr>
                                        <p:cTn id="26" dur="500" fill="hold"/>
                                        <p:tgtEl>
                                          <p:spTgt spid="40"/>
                                        </p:tgtEl>
                                        <p:attrNameLst>
                                          <p:attrName>ppt_x</p:attrName>
                                        </p:attrNameLst>
                                      </p:cBhvr>
                                      <p:tavLst>
                                        <p:tav tm="0">
                                          <p:val>
                                            <p:strVal val="#ppt_x"/>
                                          </p:val>
                                        </p:tav>
                                        <p:tav tm="100000">
                                          <p:val>
                                            <p:strVal val="#ppt_x"/>
                                          </p:val>
                                        </p:tav>
                                      </p:tavLst>
                                    </p:anim>
                                    <p:anim calcmode="lin" valueType="num">
                                      <p:cBhvr>
                                        <p:cTn id="27" dur="500" fill="hold"/>
                                        <p:tgtEl>
                                          <p:spTgt spid="40"/>
                                        </p:tgtEl>
                                        <p:attrNameLst>
                                          <p:attrName>ppt_y</p:attrName>
                                        </p:attrNameLst>
                                      </p:cBhvr>
                                      <p:tavLst>
                                        <p:tav tm="0">
                                          <p:val>
                                            <p:strVal val="#ppt_y-.1"/>
                                          </p:val>
                                        </p:tav>
                                        <p:tav tm="100000">
                                          <p:val>
                                            <p:strVal val="#ppt_y"/>
                                          </p:val>
                                        </p:tav>
                                      </p:tavLst>
                                    </p:anim>
                                  </p:childTnLst>
                                </p:cTn>
                              </p:par>
                            </p:childTnLst>
                          </p:cTn>
                        </p:par>
                        <p:par>
                          <p:cTn id="28" fill="hold">
                            <p:stCondLst>
                              <p:cond delay="500"/>
                            </p:stCondLst>
                            <p:childTnLst>
                              <p:par>
                                <p:cTn id="29" presetID="16" presetClass="entr" presetSubtype="21" fill="hold" grpId="0" nodeType="afterEffect">
                                  <p:stCondLst>
                                    <p:cond delay="0"/>
                                  </p:stCondLst>
                                  <p:childTnLst>
                                    <p:set>
                                      <p:cBhvr>
                                        <p:cTn id="30" dur="1" fill="hold">
                                          <p:stCondLst>
                                            <p:cond delay="0"/>
                                          </p:stCondLst>
                                        </p:cTn>
                                        <p:tgtEl>
                                          <p:spTgt spid="26"/>
                                        </p:tgtEl>
                                        <p:attrNameLst>
                                          <p:attrName>style.visibility</p:attrName>
                                        </p:attrNameLst>
                                      </p:cBhvr>
                                      <p:to>
                                        <p:strVal val="visible"/>
                                      </p:to>
                                    </p:set>
                                    <p:animEffect transition="in" filter="barn(inVertical)">
                                      <p:cBhvr>
                                        <p:cTn id="31" dur="500"/>
                                        <p:tgtEl>
                                          <p:spTgt spid="26"/>
                                        </p:tgtEl>
                                      </p:cBhvr>
                                    </p:animEffect>
                                  </p:childTnLst>
                                </p:cTn>
                              </p:par>
                            </p:childTnLst>
                          </p:cTn>
                        </p:par>
                      </p:childTnLst>
                    </p:cTn>
                  </p:par>
                  <p:par>
                    <p:cTn id="32" fill="hold">
                      <p:stCondLst>
                        <p:cond delay="indefinite"/>
                      </p:stCondLst>
                      <p:childTnLst>
                        <p:par>
                          <p:cTn id="33" fill="hold">
                            <p:stCondLst>
                              <p:cond delay="0"/>
                            </p:stCondLst>
                            <p:childTnLst>
                              <p:par>
                                <p:cTn id="34" presetID="47" presetClass="entr" presetSubtype="0" fill="hold" nodeType="clickEffect">
                                  <p:stCondLst>
                                    <p:cond delay="0"/>
                                  </p:stCondLst>
                                  <p:childTnLst>
                                    <p:set>
                                      <p:cBhvr>
                                        <p:cTn id="35" dur="1" fill="hold">
                                          <p:stCondLst>
                                            <p:cond delay="0"/>
                                          </p:stCondLst>
                                        </p:cTn>
                                        <p:tgtEl>
                                          <p:spTgt spid="39"/>
                                        </p:tgtEl>
                                        <p:attrNameLst>
                                          <p:attrName>style.visibility</p:attrName>
                                        </p:attrNameLst>
                                      </p:cBhvr>
                                      <p:to>
                                        <p:strVal val="visible"/>
                                      </p:to>
                                    </p:set>
                                    <p:animEffect transition="in" filter="fade">
                                      <p:cBhvr>
                                        <p:cTn id="36" dur="500"/>
                                        <p:tgtEl>
                                          <p:spTgt spid="39"/>
                                        </p:tgtEl>
                                      </p:cBhvr>
                                    </p:animEffect>
                                    <p:anim calcmode="lin" valueType="num">
                                      <p:cBhvr>
                                        <p:cTn id="37" dur="500" fill="hold"/>
                                        <p:tgtEl>
                                          <p:spTgt spid="39"/>
                                        </p:tgtEl>
                                        <p:attrNameLst>
                                          <p:attrName>ppt_x</p:attrName>
                                        </p:attrNameLst>
                                      </p:cBhvr>
                                      <p:tavLst>
                                        <p:tav tm="0">
                                          <p:val>
                                            <p:strVal val="#ppt_x"/>
                                          </p:val>
                                        </p:tav>
                                        <p:tav tm="100000">
                                          <p:val>
                                            <p:strVal val="#ppt_x"/>
                                          </p:val>
                                        </p:tav>
                                      </p:tavLst>
                                    </p:anim>
                                    <p:anim calcmode="lin" valueType="num">
                                      <p:cBhvr>
                                        <p:cTn id="38" dur="500" fill="hold"/>
                                        <p:tgtEl>
                                          <p:spTgt spid="39"/>
                                        </p:tgtEl>
                                        <p:attrNameLst>
                                          <p:attrName>ppt_y</p:attrName>
                                        </p:attrNameLst>
                                      </p:cBhvr>
                                      <p:tavLst>
                                        <p:tav tm="0">
                                          <p:val>
                                            <p:strVal val="#ppt_y-.1"/>
                                          </p:val>
                                        </p:tav>
                                        <p:tav tm="100000">
                                          <p:val>
                                            <p:strVal val="#ppt_y"/>
                                          </p:val>
                                        </p:tav>
                                      </p:tavLst>
                                    </p:anim>
                                  </p:childTnLst>
                                </p:cTn>
                              </p:par>
                            </p:childTnLst>
                          </p:cTn>
                        </p:par>
                        <p:par>
                          <p:cTn id="39" fill="hold">
                            <p:stCondLst>
                              <p:cond delay="500"/>
                            </p:stCondLst>
                            <p:childTnLst>
                              <p:par>
                                <p:cTn id="40" presetID="16" presetClass="entr" presetSubtype="21" fill="hold" grpId="0" nodeType="afterEffect">
                                  <p:stCondLst>
                                    <p:cond delay="0"/>
                                  </p:stCondLst>
                                  <p:childTnLst>
                                    <p:set>
                                      <p:cBhvr>
                                        <p:cTn id="41" dur="1" fill="hold">
                                          <p:stCondLst>
                                            <p:cond delay="0"/>
                                          </p:stCondLst>
                                        </p:cTn>
                                        <p:tgtEl>
                                          <p:spTgt spid="27"/>
                                        </p:tgtEl>
                                        <p:attrNameLst>
                                          <p:attrName>style.visibility</p:attrName>
                                        </p:attrNameLst>
                                      </p:cBhvr>
                                      <p:to>
                                        <p:strVal val="visible"/>
                                      </p:to>
                                    </p:set>
                                    <p:animEffect transition="in" filter="barn(inVertical)">
                                      <p:cBhvr>
                                        <p:cTn id="42" dur="500"/>
                                        <p:tgtEl>
                                          <p:spTgt spid="27"/>
                                        </p:tgtEl>
                                      </p:cBhvr>
                                    </p:animEffect>
                                  </p:childTnLst>
                                </p:cTn>
                              </p:par>
                            </p:childTnLst>
                          </p:cTn>
                        </p:par>
                      </p:childTnLst>
                    </p:cTn>
                  </p:par>
                  <p:par>
                    <p:cTn id="43" fill="hold">
                      <p:stCondLst>
                        <p:cond delay="indefinite"/>
                      </p:stCondLst>
                      <p:childTnLst>
                        <p:par>
                          <p:cTn id="44" fill="hold">
                            <p:stCondLst>
                              <p:cond delay="0"/>
                            </p:stCondLst>
                            <p:childTnLst>
                              <p:par>
                                <p:cTn id="45" presetID="42" presetClass="entr" presetSubtype="0" fill="hold" nodeType="clickEffect">
                                  <p:stCondLst>
                                    <p:cond delay="0"/>
                                  </p:stCondLst>
                                  <p:childTnLst>
                                    <p:set>
                                      <p:cBhvr>
                                        <p:cTn id="46" dur="1" fill="hold">
                                          <p:stCondLst>
                                            <p:cond delay="0"/>
                                          </p:stCondLst>
                                        </p:cTn>
                                        <p:tgtEl>
                                          <p:spTgt spid="44"/>
                                        </p:tgtEl>
                                        <p:attrNameLst>
                                          <p:attrName>style.visibility</p:attrName>
                                        </p:attrNameLst>
                                      </p:cBhvr>
                                      <p:to>
                                        <p:strVal val="visible"/>
                                      </p:to>
                                    </p:set>
                                    <p:animEffect transition="in" filter="fade">
                                      <p:cBhvr>
                                        <p:cTn id="47" dur="500"/>
                                        <p:tgtEl>
                                          <p:spTgt spid="44"/>
                                        </p:tgtEl>
                                      </p:cBhvr>
                                    </p:animEffect>
                                    <p:anim calcmode="lin" valueType="num">
                                      <p:cBhvr>
                                        <p:cTn id="48" dur="500" fill="hold"/>
                                        <p:tgtEl>
                                          <p:spTgt spid="44"/>
                                        </p:tgtEl>
                                        <p:attrNameLst>
                                          <p:attrName>ppt_x</p:attrName>
                                        </p:attrNameLst>
                                      </p:cBhvr>
                                      <p:tavLst>
                                        <p:tav tm="0">
                                          <p:val>
                                            <p:strVal val="#ppt_x"/>
                                          </p:val>
                                        </p:tav>
                                        <p:tav tm="100000">
                                          <p:val>
                                            <p:strVal val="#ppt_x"/>
                                          </p:val>
                                        </p:tav>
                                      </p:tavLst>
                                    </p:anim>
                                    <p:anim calcmode="lin" valueType="num">
                                      <p:cBhvr>
                                        <p:cTn id="49" dur="500" fill="hold"/>
                                        <p:tgtEl>
                                          <p:spTgt spid="44"/>
                                        </p:tgtEl>
                                        <p:attrNameLst>
                                          <p:attrName>ppt_y</p:attrName>
                                        </p:attrNameLst>
                                      </p:cBhvr>
                                      <p:tavLst>
                                        <p:tav tm="0">
                                          <p:val>
                                            <p:strVal val="#ppt_y+.1"/>
                                          </p:val>
                                        </p:tav>
                                        <p:tav tm="100000">
                                          <p:val>
                                            <p:strVal val="#ppt_y"/>
                                          </p:val>
                                        </p:tav>
                                      </p:tavLst>
                                    </p:anim>
                                  </p:childTnLst>
                                </p:cTn>
                              </p:par>
                            </p:childTnLst>
                          </p:cTn>
                        </p:par>
                        <p:par>
                          <p:cTn id="50" fill="hold">
                            <p:stCondLst>
                              <p:cond delay="500"/>
                            </p:stCondLst>
                            <p:childTnLst>
                              <p:par>
                                <p:cTn id="51" presetID="16" presetClass="entr" presetSubtype="21" fill="hold" grpId="0" nodeType="afterEffect">
                                  <p:stCondLst>
                                    <p:cond delay="0"/>
                                  </p:stCondLst>
                                  <p:childTnLst>
                                    <p:set>
                                      <p:cBhvr>
                                        <p:cTn id="52" dur="1" fill="hold">
                                          <p:stCondLst>
                                            <p:cond delay="0"/>
                                          </p:stCondLst>
                                        </p:cTn>
                                        <p:tgtEl>
                                          <p:spTgt spid="30"/>
                                        </p:tgtEl>
                                        <p:attrNameLst>
                                          <p:attrName>style.visibility</p:attrName>
                                        </p:attrNameLst>
                                      </p:cBhvr>
                                      <p:to>
                                        <p:strVal val="visible"/>
                                      </p:to>
                                    </p:set>
                                    <p:animEffect transition="in" filter="barn(inVertical)">
                                      <p:cBhvr>
                                        <p:cTn id="53" dur="500"/>
                                        <p:tgtEl>
                                          <p:spTgt spid="30"/>
                                        </p:tgtEl>
                                      </p:cBhvr>
                                    </p:animEffect>
                                  </p:childTnLst>
                                </p:cTn>
                              </p:par>
                            </p:childTnLst>
                          </p:cTn>
                        </p:par>
                      </p:childTnLst>
                    </p:cTn>
                  </p:par>
                  <p:par>
                    <p:cTn id="54" fill="hold">
                      <p:stCondLst>
                        <p:cond delay="indefinite"/>
                      </p:stCondLst>
                      <p:childTnLst>
                        <p:par>
                          <p:cTn id="55" fill="hold">
                            <p:stCondLst>
                              <p:cond delay="0"/>
                            </p:stCondLst>
                            <p:childTnLst>
                              <p:par>
                                <p:cTn id="56" presetID="47" presetClass="entr" presetSubtype="0" fill="hold" nodeType="clickEffect">
                                  <p:stCondLst>
                                    <p:cond delay="0"/>
                                  </p:stCondLst>
                                  <p:childTnLst>
                                    <p:set>
                                      <p:cBhvr>
                                        <p:cTn id="57" dur="1" fill="hold">
                                          <p:stCondLst>
                                            <p:cond delay="0"/>
                                          </p:stCondLst>
                                        </p:cTn>
                                        <p:tgtEl>
                                          <p:spTgt spid="43"/>
                                        </p:tgtEl>
                                        <p:attrNameLst>
                                          <p:attrName>style.visibility</p:attrName>
                                        </p:attrNameLst>
                                      </p:cBhvr>
                                      <p:to>
                                        <p:strVal val="visible"/>
                                      </p:to>
                                    </p:set>
                                    <p:animEffect transition="in" filter="fade">
                                      <p:cBhvr>
                                        <p:cTn id="58" dur="500"/>
                                        <p:tgtEl>
                                          <p:spTgt spid="43"/>
                                        </p:tgtEl>
                                      </p:cBhvr>
                                    </p:animEffect>
                                    <p:anim calcmode="lin" valueType="num">
                                      <p:cBhvr>
                                        <p:cTn id="59" dur="500" fill="hold"/>
                                        <p:tgtEl>
                                          <p:spTgt spid="43"/>
                                        </p:tgtEl>
                                        <p:attrNameLst>
                                          <p:attrName>ppt_x</p:attrName>
                                        </p:attrNameLst>
                                      </p:cBhvr>
                                      <p:tavLst>
                                        <p:tav tm="0">
                                          <p:val>
                                            <p:strVal val="#ppt_x"/>
                                          </p:val>
                                        </p:tav>
                                        <p:tav tm="100000">
                                          <p:val>
                                            <p:strVal val="#ppt_x"/>
                                          </p:val>
                                        </p:tav>
                                      </p:tavLst>
                                    </p:anim>
                                    <p:anim calcmode="lin" valueType="num">
                                      <p:cBhvr>
                                        <p:cTn id="60" dur="500" fill="hold"/>
                                        <p:tgtEl>
                                          <p:spTgt spid="43"/>
                                        </p:tgtEl>
                                        <p:attrNameLst>
                                          <p:attrName>ppt_y</p:attrName>
                                        </p:attrNameLst>
                                      </p:cBhvr>
                                      <p:tavLst>
                                        <p:tav tm="0">
                                          <p:val>
                                            <p:strVal val="#ppt_y-.1"/>
                                          </p:val>
                                        </p:tav>
                                        <p:tav tm="100000">
                                          <p:val>
                                            <p:strVal val="#ppt_y"/>
                                          </p:val>
                                        </p:tav>
                                      </p:tavLst>
                                    </p:anim>
                                  </p:childTnLst>
                                </p:cTn>
                              </p:par>
                            </p:childTnLst>
                          </p:cTn>
                        </p:par>
                        <p:par>
                          <p:cTn id="61" fill="hold">
                            <p:stCondLst>
                              <p:cond delay="500"/>
                            </p:stCondLst>
                            <p:childTnLst>
                              <p:par>
                                <p:cTn id="62" presetID="16" presetClass="entr" presetSubtype="21" fill="hold" grpId="0" nodeType="afterEffect">
                                  <p:stCondLst>
                                    <p:cond delay="0"/>
                                  </p:stCondLst>
                                  <p:childTnLst>
                                    <p:set>
                                      <p:cBhvr>
                                        <p:cTn id="63" dur="1" fill="hold">
                                          <p:stCondLst>
                                            <p:cond delay="0"/>
                                          </p:stCondLst>
                                        </p:cTn>
                                        <p:tgtEl>
                                          <p:spTgt spid="31"/>
                                        </p:tgtEl>
                                        <p:attrNameLst>
                                          <p:attrName>style.visibility</p:attrName>
                                        </p:attrNameLst>
                                      </p:cBhvr>
                                      <p:to>
                                        <p:strVal val="visible"/>
                                      </p:to>
                                    </p:set>
                                    <p:animEffect transition="in" filter="barn(inVertical)">
                                      <p:cBhvr>
                                        <p:cTn id="64" dur="500"/>
                                        <p:tgtEl>
                                          <p:spTgt spid="31"/>
                                        </p:tgtEl>
                                      </p:cBhvr>
                                    </p:animEffect>
                                  </p:childTnLst>
                                </p:cTn>
                              </p:par>
                            </p:childTnLst>
                          </p:cTn>
                        </p:par>
                      </p:childTnLst>
                    </p:cTn>
                  </p:par>
                  <p:par>
                    <p:cTn id="65" fill="hold">
                      <p:stCondLst>
                        <p:cond delay="indefinite"/>
                      </p:stCondLst>
                      <p:childTnLst>
                        <p:par>
                          <p:cTn id="66" fill="hold">
                            <p:stCondLst>
                              <p:cond delay="0"/>
                            </p:stCondLst>
                            <p:childTnLst>
                              <p:par>
                                <p:cTn id="67" presetID="47" presetClass="entr" presetSubtype="0" fill="hold" nodeType="clickEffect">
                                  <p:stCondLst>
                                    <p:cond delay="0"/>
                                  </p:stCondLst>
                                  <p:childTnLst>
                                    <p:set>
                                      <p:cBhvr>
                                        <p:cTn id="68" dur="1" fill="hold">
                                          <p:stCondLst>
                                            <p:cond delay="0"/>
                                          </p:stCondLst>
                                        </p:cTn>
                                        <p:tgtEl>
                                          <p:spTgt spid="42"/>
                                        </p:tgtEl>
                                        <p:attrNameLst>
                                          <p:attrName>style.visibility</p:attrName>
                                        </p:attrNameLst>
                                      </p:cBhvr>
                                      <p:to>
                                        <p:strVal val="visible"/>
                                      </p:to>
                                    </p:set>
                                    <p:animEffect transition="in" filter="fade">
                                      <p:cBhvr>
                                        <p:cTn id="69" dur="500"/>
                                        <p:tgtEl>
                                          <p:spTgt spid="42"/>
                                        </p:tgtEl>
                                      </p:cBhvr>
                                    </p:animEffect>
                                    <p:anim calcmode="lin" valueType="num">
                                      <p:cBhvr>
                                        <p:cTn id="70" dur="500" fill="hold"/>
                                        <p:tgtEl>
                                          <p:spTgt spid="42"/>
                                        </p:tgtEl>
                                        <p:attrNameLst>
                                          <p:attrName>ppt_x</p:attrName>
                                        </p:attrNameLst>
                                      </p:cBhvr>
                                      <p:tavLst>
                                        <p:tav tm="0">
                                          <p:val>
                                            <p:strVal val="#ppt_x"/>
                                          </p:val>
                                        </p:tav>
                                        <p:tav tm="100000">
                                          <p:val>
                                            <p:strVal val="#ppt_x"/>
                                          </p:val>
                                        </p:tav>
                                      </p:tavLst>
                                    </p:anim>
                                    <p:anim calcmode="lin" valueType="num">
                                      <p:cBhvr>
                                        <p:cTn id="71" dur="500" fill="hold"/>
                                        <p:tgtEl>
                                          <p:spTgt spid="42"/>
                                        </p:tgtEl>
                                        <p:attrNameLst>
                                          <p:attrName>ppt_y</p:attrName>
                                        </p:attrNameLst>
                                      </p:cBhvr>
                                      <p:tavLst>
                                        <p:tav tm="0">
                                          <p:val>
                                            <p:strVal val="#ppt_y-.1"/>
                                          </p:val>
                                        </p:tav>
                                        <p:tav tm="100000">
                                          <p:val>
                                            <p:strVal val="#ppt_y"/>
                                          </p:val>
                                        </p:tav>
                                      </p:tavLst>
                                    </p:anim>
                                  </p:childTnLst>
                                </p:cTn>
                              </p:par>
                            </p:childTnLst>
                          </p:cTn>
                        </p:par>
                        <p:par>
                          <p:cTn id="72" fill="hold">
                            <p:stCondLst>
                              <p:cond delay="500"/>
                            </p:stCondLst>
                            <p:childTnLst>
                              <p:par>
                                <p:cTn id="73" presetID="16" presetClass="entr" presetSubtype="21" fill="hold" grpId="0" nodeType="afterEffect">
                                  <p:stCondLst>
                                    <p:cond delay="0"/>
                                  </p:stCondLst>
                                  <p:childTnLst>
                                    <p:set>
                                      <p:cBhvr>
                                        <p:cTn id="74" dur="1" fill="hold">
                                          <p:stCondLst>
                                            <p:cond delay="0"/>
                                          </p:stCondLst>
                                        </p:cTn>
                                        <p:tgtEl>
                                          <p:spTgt spid="29"/>
                                        </p:tgtEl>
                                        <p:attrNameLst>
                                          <p:attrName>style.visibility</p:attrName>
                                        </p:attrNameLst>
                                      </p:cBhvr>
                                      <p:to>
                                        <p:strVal val="visible"/>
                                      </p:to>
                                    </p:set>
                                    <p:animEffect transition="in" filter="barn(inVertical)">
                                      <p:cBhvr>
                                        <p:cTn id="75" dur="500"/>
                                        <p:tgtEl>
                                          <p:spTgt spid="29"/>
                                        </p:tgtEl>
                                      </p:cBhvr>
                                    </p:animEffect>
                                  </p:childTnLst>
                                </p:cTn>
                              </p:par>
                            </p:childTnLst>
                          </p:cTn>
                        </p:par>
                      </p:childTnLst>
                    </p:cTn>
                  </p:par>
                  <p:par>
                    <p:cTn id="76" fill="hold">
                      <p:stCondLst>
                        <p:cond delay="indefinite"/>
                      </p:stCondLst>
                      <p:childTnLst>
                        <p:par>
                          <p:cTn id="77" fill="hold">
                            <p:stCondLst>
                              <p:cond delay="0"/>
                            </p:stCondLst>
                            <p:childTnLst>
                              <p:par>
                                <p:cTn id="78" presetID="47" presetClass="entr" presetSubtype="0" fill="hold" nodeType="clickEffect">
                                  <p:stCondLst>
                                    <p:cond delay="0"/>
                                  </p:stCondLst>
                                  <p:childTnLst>
                                    <p:set>
                                      <p:cBhvr>
                                        <p:cTn id="79" dur="1" fill="hold">
                                          <p:stCondLst>
                                            <p:cond delay="0"/>
                                          </p:stCondLst>
                                        </p:cTn>
                                        <p:tgtEl>
                                          <p:spTgt spid="41"/>
                                        </p:tgtEl>
                                        <p:attrNameLst>
                                          <p:attrName>style.visibility</p:attrName>
                                        </p:attrNameLst>
                                      </p:cBhvr>
                                      <p:to>
                                        <p:strVal val="visible"/>
                                      </p:to>
                                    </p:set>
                                    <p:animEffect transition="in" filter="fade">
                                      <p:cBhvr>
                                        <p:cTn id="80" dur="500"/>
                                        <p:tgtEl>
                                          <p:spTgt spid="41"/>
                                        </p:tgtEl>
                                      </p:cBhvr>
                                    </p:animEffect>
                                    <p:anim calcmode="lin" valueType="num">
                                      <p:cBhvr>
                                        <p:cTn id="81" dur="500" fill="hold"/>
                                        <p:tgtEl>
                                          <p:spTgt spid="41"/>
                                        </p:tgtEl>
                                        <p:attrNameLst>
                                          <p:attrName>ppt_x</p:attrName>
                                        </p:attrNameLst>
                                      </p:cBhvr>
                                      <p:tavLst>
                                        <p:tav tm="0">
                                          <p:val>
                                            <p:strVal val="#ppt_x"/>
                                          </p:val>
                                        </p:tav>
                                        <p:tav tm="100000">
                                          <p:val>
                                            <p:strVal val="#ppt_x"/>
                                          </p:val>
                                        </p:tav>
                                      </p:tavLst>
                                    </p:anim>
                                    <p:anim calcmode="lin" valueType="num">
                                      <p:cBhvr>
                                        <p:cTn id="82" dur="500" fill="hold"/>
                                        <p:tgtEl>
                                          <p:spTgt spid="41"/>
                                        </p:tgtEl>
                                        <p:attrNameLst>
                                          <p:attrName>ppt_y</p:attrName>
                                        </p:attrNameLst>
                                      </p:cBhvr>
                                      <p:tavLst>
                                        <p:tav tm="0">
                                          <p:val>
                                            <p:strVal val="#ppt_y-.1"/>
                                          </p:val>
                                        </p:tav>
                                        <p:tav tm="100000">
                                          <p:val>
                                            <p:strVal val="#ppt_y"/>
                                          </p:val>
                                        </p:tav>
                                      </p:tavLst>
                                    </p:anim>
                                  </p:childTnLst>
                                </p:cTn>
                              </p:par>
                            </p:childTnLst>
                          </p:cTn>
                        </p:par>
                        <p:par>
                          <p:cTn id="83" fill="hold">
                            <p:stCondLst>
                              <p:cond delay="500"/>
                            </p:stCondLst>
                            <p:childTnLst>
                              <p:par>
                                <p:cTn id="84" presetID="53" presetClass="entr" presetSubtype="16" fill="hold" grpId="0" nodeType="afterEffect">
                                  <p:stCondLst>
                                    <p:cond delay="0"/>
                                  </p:stCondLst>
                                  <p:childTnLst>
                                    <p:set>
                                      <p:cBhvr>
                                        <p:cTn id="85" dur="1" fill="hold">
                                          <p:stCondLst>
                                            <p:cond delay="0"/>
                                          </p:stCondLst>
                                        </p:cTn>
                                        <p:tgtEl>
                                          <p:spTgt spid="35"/>
                                        </p:tgtEl>
                                        <p:attrNameLst>
                                          <p:attrName>style.visibility</p:attrName>
                                        </p:attrNameLst>
                                      </p:cBhvr>
                                      <p:to>
                                        <p:strVal val="visible"/>
                                      </p:to>
                                    </p:set>
                                    <p:anim calcmode="lin" valueType="num">
                                      <p:cBhvr>
                                        <p:cTn id="86" dur="500" fill="hold"/>
                                        <p:tgtEl>
                                          <p:spTgt spid="35"/>
                                        </p:tgtEl>
                                        <p:attrNameLst>
                                          <p:attrName>ppt_w</p:attrName>
                                        </p:attrNameLst>
                                      </p:cBhvr>
                                      <p:tavLst>
                                        <p:tav tm="0">
                                          <p:val>
                                            <p:fltVal val="0"/>
                                          </p:val>
                                        </p:tav>
                                        <p:tav tm="100000">
                                          <p:val>
                                            <p:strVal val="#ppt_w"/>
                                          </p:val>
                                        </p:tav>
                                      </p:tavLst>
                                    </p:anim>
                                    <p:anim calcmode="lin" valueType="num">
                                      <p:cBhvr>
                                        <p:cTn id="87" dur="500" fill="hold"/>
                                        <p:tgtEl>
                                          <p:spTgt spid="35"/>
                                        </p:tgtEl>
                                        <p:attrNameLst>
                                          <p:attrName>ppt_h</p:attrName>
                                        </p:attrNameLst>
                                      </p:cBhvr>
                                      <p:tavLst>
                                        <p:tav tm="0">
                                          <p:val>
                                            <p:fltVal val="0"/>
                                          </p:val>
                                        </p:tav>
                                        <p:tav tm="100000">
                                          <p:val>
                                            <p:strVal val="#ppt_h"/>
                                          </p:val>
                                        </p:tav>
                                      </p:tavLst>
                                    </p:anim>
                                    <p:animEffect transition="in" filter="fade">
                                      <p:cBhvr>
                                        <p:cTn id="88"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P spid="27" grpId="0" animBg="1"/>
      <p:bldP spid="29" grpId="0" animBg="1"/>
      <p:bldP spid="30" grpId="0" animBg="1"/>
      <p:bldP spid="31" grpId="0" animBg="1"/>
      <p:bldP spid="32" grpId="0" animBg="1"/>
      <p:bldP spid="3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5" name="图片 1" descr="图片 1"/>
          <p:cNvPicPr>
            <a:picLocks noChangeAspect="1"/>
          </p:cNvPicPr>
          <p:nvPr/>
        </p:nvPicPr>
        <p:blipFill>
          <a:blip r:embed="rId2"/>
          <a:stretch>
            <a:fillRect/>
          </a:stretch>
        </p:blipFill>
        <p:spPr>
          <a:xfrm>
            <a:off x="0" y="0"/>
            <a:ext cx="9252520" cy="5143500"/>
          </a:xfrm>
          <a:prstGeom prst="rect">
            <a:avLst/>
          </a:prstGeom>
          <a:ln w="12700">
            <a:miter lim="400000"/>
            <a:headEnd/>
            <a:tailEnd/>
          </a:ln>
        </p:spPr>
      </p:pic>
      <p:sp>
        <p:nvSpPr>
          <p:cNvPr id="286" name="矩形 5"/>
          <p:cNvSpPr/>
          <p:nvPr/>
        </p:nvSpPr>
        <p:spPr>
          <a:xfrm>
            <a:off x="0" y="2212258"/>
            <a:ext cx="9252520" cy="293124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9034" y="0"/>
                </a:lnTo>
                <a:cubicBezTo>
                  <a:pt x="9034" y="199"/>
                  <a:pt x="9051" y="381"/>
                  <a:pt x="9081" y="539"/>
                </a:cubicBezTo>
                <a:lnTo>
                  <a:pt x="9793" y="4425"/>
                </a:lnTo>
                <a:cubicBezTo>
                  <a:pt x="9821" y="4583"/>
                  <a:pt x="9863" y="4717"/>
                  <a:pt x="9916" y="4814"/>
                </a:cubicBezTo>
                <a:cubicBezTo>
                  <a:pt x="9969" y="4912"/>
                  <a:pt x="10028" y="4956"/>
                  <a:pt x="10085" y="4956"/>
                </a:cubicBezTo>
                <a:lnTo>
                  <a:pt x="11504" y="4956"/>
                </a:lnTo>
                <a:cubicBezTo>
                  <a:pt x="11564" y="4960"/>
                  <a:pt x="11625" y="4916"/>
                  <a:pt x="11680" y="4814"/>
                </a:cubicBezTo>
                <a:cubicBezTo>
                  <a:pt x="11733" y="4717"/>
                  <a:pt x="11774" y="4583"/>
                  <a:pt x="11804" y="4429"/>
                </a:cubicBezTo>
                <a:lnTo>
                  <a:pt x="12512" y="560"/>
                </a:lnTo>
                <a:cubicBezTo>
                  <a:pt x="12544" y="397"/>
                  <a:pt x="12562" y="207"/>
                  <a:pt x="12562" y="0"/>
                </a:cubicBezTo>
                <a:lnTo>
                  <a:pt x="21600" y="0"/>
                </a:lnTo>
                <a:lnTo>
                  <a:pt x="21600" y="21600"/>
                </a:lnTo>
                <a:lnTo>
                  <a:pt x="0" y="21600"/>
                </a:lnTo>
                <a:close/>
              </a:path>
            </a:pathLst>
          </a:custGeom>
          <a:solidFill>
            <a:schemeClr val="accent1">
              <a:alpha val="64000"/>
            </a:schemeClr>
          </a:solidFill>
          <a:ln w="12700">
            <a:miter lim="400000"/>
          </a:ln>
        </p:spPr>
        <p:txBody>
          <a:bodyPr lIns="45718" tIns="45718" rIns="45718" bIns="45718" anchor="ctr"/>
          <a:lstStyle/>
          <a:p>
            <a:pPr algn="ctr">
              <a:defRPr>
                <a:solidFill>
                  <a:srgbClr val="FFFFFF"/>
                </a:solidFill>
              </a:defRPr>
            </a:pPr>
            <a:endParaRPr/>
          </a:p>
        </p:txBody>
      </p:sp>
      <p:sp>
        <p:nvSpPr>
          <p:cNvPr id="287" name="文本框 9"/>
          <p:cNvSpPr txBox="1"/>
          <p:nvPr/>
        </p:nvSpPr>
        <p:spPr>
          <a:xfrm>
            <a:off x="2759074" y="2955289"/>
            <a:ext cx="3625217" cy="623248"/>
          </a:xfrm>
          <a:prstGeom prst="rect">
            <a:avLst/>
          </a:prstGeom>
          <a:ln w="12700">
            <a:miter lim="400000"/>
          </a:ln>
        </p:spPr>
        <p:txBody>
          <a:bodyPr lIns="34290" tIns="34290" rIns="34290" bIns="34290">
            <a:spAutoFit/>
          </a:bodyPr>
          <a:lstStyle/>
          <a:p>
            <a:pPr lvl="1" algn="ctr">
              <a:defRPr sz="3600" b="1" spc="3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rPr lang="zh-CN" altLang="en-US" dirty="0"/>
              <a:t>技术路线</a:t>
            </a:r>
            <a:endParaRPr dirty="0"/>
          </a:p>
        </p:txBody>
      </p:sp>
      <p:sp>
        <p:nvSpPr>
          <p:cNvPr id="288" name="Freeform 5"/>
          <p:cNvSpPr/>
          <p:nvPr/>
        </p:nvSpPr>
        <p:spPr>
          <a:xfrm>
            <a:off x="3955699" y="1608130"/>
            <a:ext cx="1341122" cy="1208256"/>
          </a:xfrm>
          <a:custGeom>
            <a:avLst/>
            <a:gdLst/>
            <a:ahLst/>
            <a:cxnLst>
              <a:cxn ang="0">
                <a:pos x="wd2" y="hd2"/>
              </a:cxn>
              <a:cxn ang="5400000">
                <a:pos x="wd2" y="hd2"/>
              </a:cxn>
              <a:cxn ang="10800000">
                <a:pos x="wd2" y="hd2"/>
              </a:cxn>
              <a:cxn ang="16200000">
                <a:pos x="wd2" y="hd2"/>
              </a:cxn>
            </a:cxnLst>
            <a:rect l="0" t="0" r="r" b="b"/>
            <a:pathLst>
              <a:path w="21600" h="21583" extrusionOk="0">
                <a:moveTo>
                  <a:pt x="16957" y="20435"/>
                </a:moveTo>
                <a:cubicBezTo>
                  <a:pt x="16775" y="20771"/>
                  <a:pt x="16523" y="21062"/>
                  <a:pt x="16200" y="21274"/>
                </a:cubicBezTo>
                <a:cubicBezTo>
                  <a:pt x="15861" y="21495"/>
                  <a:pt x="15491" y="21592"/>
                  <a:pt x="15120" y="21583"/>
                </a:cubicBezTo>
                <a:lnTo>
                  <a:pt x="6433" y="21583"/>
                </a:lnTo>
                <a:cubicBezTo>
                  <a:pt x="6086" y="21583"/>
                  <a:pt x="5723" y="21486"/>
                  <a:pt x="5400" y="21274"/>
                </a:cubicBezTo>
                <a:cubicBezTo>
                  <a:pt x="5077" y="21062"/>
                  <a:pt x="4817" y="20771"/>
                  <a:pt x="4643" y="20426"/>
                </a:cubicBezTo>
                <a:lnTo>
                  <a:pt x="284" y="11966"/>
                </a:lnTo>
                <a:cubicBezTo>
                  <a:pt x="102" y="11622"/>
                  <a:pt x="0" y="11225"/>
                  <a:pt x="0" y="10792"/>
                </a:cubicBezTo>
                <a:cubicBezTo>
                  <a:pt x="0" y="10359"/>
                  <a:pt x="102" y="9962"/>
                  <a:pt x="284" y="9609"/>
                </a:cubicBezTo>
                <a:lnTo>
                  <a:pt x="4627" y="1184"/>
                </a:lnTo>
                <a:cubicBezTo>
                  <a:pt x="4809" y="840"/>
                  <a:pt x="5069" y="531"/>
                  <a:pt x="5400" y="319"/>
                </a:cubicBezTo>
                <a:cubicBezTo>
                  <a:pt x="5707" y="116"/>
                  <a:pt x="6046" y="10"/>
                  <a:pt x="6385" y="1"/>
                </a:cubicBezTo>
                <a:lnTo>
                  <a:pt x="15104" y="1"/>
                </a:lnTo>
                <a:cubicBezTo>
                  <a:pt x="15475" y="-8"/>
                  <a:pt x="15853" y="89"/>
                  <a:pt x="16200" y="319"/>
                </a:cubicBezTo>
                <a:cubicBezTo>
                  <a:pt x="16523" y="522"/>
                  <a:pt x="16783" y="813"/>
                  <a:pt x="16957" y="1158"/>
                </a:cubicBezTo>
                <a:lnTo>
                  <a:pt x="21300" y="9582"/>
                </a:lnTo>
                <a:cubicBezTo>
                  <a:pt x="21490" y="9935"/>
                  <a:pt x="21600" y="10350"/>
                  <a:pt x="21600" y="10792"/>
                </a:cubicBezTo>
                <a:cubicBezTo>
                  <a:pt x="21600" y="11242"/>
                  <a:pt x="21490" y="11657"/>
                  <a:pt x="21293" y="12011"/>
                </a:cubicBezTo>
                <a:lnTo>
                  <a:pt x="16957" y="20435"/>
                </a:lnTo>
                <a:close/>
              </a:path>
            </a:pathLst>
          </a:custGeom>
          <a:solidFill>
            <a:schemeClr val="accent6"/>
          </a:solidFill>
          <a:ln w="12700">
            <a:miter lim="400000"/>
          </a:ln>
        </p:spPr>
        <p:txBody>
          <a:bodyPr lIns="45718" tIns="45718" rIns="45718" bIns="45718"/>
          <a:lstStyle/>
          <a:p>
            <a:endParaRPr/>
          </a:p>
        </p:txBody>
      </p:sp>
      <p:pic>
        <p:nvPicPr>
          <p:cNvPr id="9" name="图片 8">
            <a:extLst>
              <a:ext uri="{FF2B5EF4-FFF2-40B4-BE49-F238E27FC236}">
                <a16:creationId xmlns:a16="http://schemas.microsoft.com/office/drawing/2014/main" id="{5FB56187-8B5D-4DB3-BF76-6EA76C0841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93839" y="1879837"/>
            <a:ext cx="664842" cy="664842"/>
          </a:xfrm>
          <a:prstGeom prst="rect">
            <a:avLst/>
          </a:prstGeom>
        </p:spPr>
      </p:pic>
    </p:spTree>
  </p:cSld>
  <p:clrMapOvr>
    <a:masterClrMapping/>
  </p:clrMapOvr>
  <p:transition spd="med" advTm="943"/>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文本框 32">
            <a:extLst>
              <a:ext uri="{FF2B5EF4-FFF2-40B4-BE49-F238E27FC236}">
                <a16:creationId xmlns:a16="http://schemas.microsoft.com/office/drawing/2014/main" id="{8E53B63D-93A1-45F8-BDFC-4D7AFA3C3A45}"/>
              </a:ext>
            </a:extLst>
          </p:cNvPr>
          <p:cNvSpPr txBox="1"/>
          <p:nvPr/>
        </p:nvSpPr>
        <p:spPr>
          <a:xfrm>
            <a:off x="576478" y="235645"/>
            <a:ext cx="1195705" cy="184666"/>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0" tIns="0" rIns="0" bIns="0" numCol="1" spcCol="38100" rtlCol="0" anchor="t" forceAA="0">
            <a:spAutoFit/>
          </a:bodyPr>
          <a:lstStyle/>
          <a:p>
            <a:pPr marL="0" marR="0" indent="0" algn="l" defTabSz="914400" rtl="0" fontAlgn="auto" latinLnBrk="0" hangingPunct="0">
              <a:lnSpc>
                <a:spcPct val="100000"/>
              </a:lnSpc>
              <a:spcBef>
                <a:spcPts val="0"/>
              </a:spcBef>
              <a:spcAft>
                <a:spcPts val="0"/>
              </a:spcAft>
              <a:buClrTx/>
              <a:buSzTx/>
              <a:buFontTx/>
              <a:buNone/>
            </a:pPr>
            <a:r>
              <a:rPr lang="zh-CN" altLang="en-US" sz="1200" dirty="0">
                <a:solidFill>
                  <a:schemeClr val="bg1"/>
                </a:solidFill>
              </a:rPr>
              <a:t>技术路线</a:t>
            </a:r>
            <a:endParaRPr kumimoji="0" lang="zh-CN" altLang="en-US" sz="1200" b="0" i="0" u="none" strike="noStrike" cap="none" spc="0" normalizeH="0" baseline="0" dirty="0">
              <a:ln>
                <a:noFill/>
              </a:ln>
              <a:solidFill>
                <a:schemeClr val="bg1"/>
              </a:solidFill>
              <a:effectLst/>
              <a:uFillTx/>
              <a:latin typeface="+mn-lt"/>
              <a:ea typeface="+mn-ea"/>
              <a:cs typeface="+mn-cs"/>
              <a:sym typeface="Calibri" panose="020F0502020204030204"/>
            </a:endParaRPr>
          </a:p>
        </p:txBody>
      </p:sp>
      <p:pic>
        <p:nvPicPr>
          <p:cNvPr id="34" name="图片 33">
            <a:extLst>
              <a:ext uri="{FF2B5EF4-FFF2-40B4-BE49-F238E27FC236}">
                <a16:creationId xmlns:a16="http://schemas.microsoft.com/office/drawing/2014/main" id="{18A50360-AE17-4EDA-8BCB-E8E1E5E86A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782" y="175578"/>
            <a:ext cx="304800" cy="304800"/>
          </a:xfrm>
          <a:prstGeom prst="rect">
            <a:avLst/>
          </a:prstGeom>
        </p:spPr>
      </p:pic>
      <p:pic>
        <p:nvPicPr>
          <p:cNvPr id="5" name="图片 4">
            <a:extLst>
              <a:ext uri="{FF2B5EF4-FFF2-40B4-BE49-F238E27FC236}">
                <a16:creationId xmlns:a16="http://schemas.microsoft.com/office/drawing/2014/main" id="{92DE1CC7-236C-4165-BF44-E45A9D5BAD6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09899" y="632509"/>
            <a:ext cx="6724202" cy="4510991"/>
          </a:xfrm>
          <a:prstGeom prst="rect">
            <a:avLst/>
          </a:prstGeom>
        </p:spPr>
      </p:pic>
    </p:spTree>
    <p:custDataLst>
      <p:tags r:id="rId1"/>
    </p:custDataLst>
    <p:extLst>
      <p:ext uri="{BB962C8B-B14F-4D97-AF65-F5344CB8AC3E}">
        <p14:creationId xmlns:p14="http://schemas.microsoft.com/office/powerpoint/2010/main" val="1915311840"/>
      </p:ext>
    </p:extLst>
  </p:cSld>
  <p:clrMapOvr>
    <a:masterClrMapping/>
  </p:clrMapOvr>
  <p:transition spd="med" advTm="43751"/>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0.8|11.7|0.9|6|5.6|2.3|1.8|1|7.3|0.9|1.2|1.2"/>
</p:tagLst>
</file>

<file path=ppt/tags/tag10.xml><?xml version="1.0" encoding="utf-8"?>
<p:tagLst xmlns:a="http://schemas.openxmlformats.org/drawingml/2006/main" xmlns:r="http://schemas.openxmlformats.org/officeDocument/2006/relationships" xmlns:p="http://schemas.openxmlformats.org/presentationml/2006/main">
  <p:tag name="TIMING" val="|0.8|11.7|0.9|6|5.6|2.3|1.8|1|7.3|0.9|1.2|1.2"/>
</p:tagLst>
</file>

<file path=ppt/tags/tag11.xml><?xml version="1.0" encoding="utf-8"?>
<p:tagLst xmlns:a="http://schemas.openxmlformats.org/drawingml/2006/main" xmlns:r="http://schemas.openxmlformats.org/officeDocument/2006/relationships" xmlns:p="http://schemas.openxmlformats.org/presentationml/2006/main">
  <p:tag name="TIMING" val="|0.8|11.7|0.9|6|5.6|2.3|1.8|1|7.3|0.9|1.2|1.2"/>
</p:tagLst>
</file>

<file path=ppt/tags/tag12.xml><?xml version="1.0" encoding="utf-8"?>
<p:tagLst xmlns:a="http://schemas.openxmlformats.org/drawingml/2006/main" xmlns:r="http://schemas.openxmlformats.org/officeDocument/2006/relationships" xmlns:p="http://schemas.openxmlformats.org/presentationml/2006/main">
  <p:tag name="TIMING" val="|0.8|11.7|0.9|6|5.6|2.3|1.8|1|7.3|0.9|1.2|1.2"/>
</p:tagLst>
</file>

<file path=ppt/tags/tag13.xml><?xml version="1.0" encoding="utf-8"?>
<p:tagLst xmlns:a="http://schemas.openxmlformats.org/drawingml/2006/main" xmlns:r="http://schemas.openxmlformats.org/officeDocument/2006/relationships" xmlns:p="http://schemas.openxmlformats.org/presentationml/2006/main">
  <p:tag name="TIMING" val="|0.8|11.7|0.9|6|5.6|2.3|1.8|1|7.3|0.9|1.2|1.2"/>
</p:tagLst>
</file>

<file path=ppt/tags/tag14.xml><?xml version="1.0" encoding="utf-8"?>
<p:tagLst xmlns:a="http://schemas.openxmlformats.org/drawingml/2006/main" xmlns:r="http://schemas.openxmlformats.org/officeDocument/2006/relationships" xmlns:p="http://schemas.openxmlformats.org/presentationml/2006/main">
  <p:tag name="TIMING" val="|0.8|11.7|0.9|6|5.6|2.3|1.8|1|7.3|0.9|1.2|1.2"/>
</p:tagLst>
</file>

<file path=ppt/tags/tag15.xml><?xml version="1.0" encoding="utf-8"?>
<p:tagLst xmlns:a="http://schemas.openxmlformats.org/drawingml/2006/main" xmlns:r="http://schemas.openxmlformats.org/officeDocument/2006/relationships" xmlns:p="http://schemas.openxmlformats.org/presentationml/2006/main">
  <p:tag name="TIMING" val="|0.8|11.7|0.9|6|5.6|2.3|1.8|1|7.3|0.9|1.2|1.2"/>
</p:tagLst>
</file>

<file path=ppt/tags/tag16.xml><?xml version="1.0" encoding="utf-8"?>
<p:tagLst xmlns:a="http://schemas.openxmlformats.org/drawingml/2006/main" xmlns:r="http://schemas.openxmlformats.org/officeDocument/2006/relationships" xmlns:p="http://schemas.openxmlformats.org/presentationml/2006/main">
  <p:tag name="TIMING" val="|0.8|11.7|0.9|6|5.6|2.3|1.8|1|7.3|0.9|1.2|1.2"/>
</p:tagLst>
</file>

<file path=ppt/tags/tag17.xml><?xml version="1.0" encoding="utf-8"?>
<p:tagLst xmlns:a="http://schemas.openxmlformats.org/drawingml/2006/main" xmlns:r="http://schemas.openxmlformats.org/officeDocument/2006/relationships" xmlns:p="http://schemas.openxmlformats.org/presentationml/2006/main">
  <p:tag name="TIMING" val="|0.8|11.7|0.9|6|5.6|2.3|1.8|1|7.3|0.9|1.2|1.2"/>
</p:tagLst>
</file>

<file path=ppt/tags/tag18.xml><?xml version="1.0" encoding="utf-8"?>
<p:tagLst xmlns:a="http://schemas.openxmlformats.org/drawingml/2006/main" xmlns:r="http://schemas.openxmlformats.org/officeDocument/2006/relationships" xmlns:p="http://schemas.openxmlformats.org/presentationml/2006/main">
  <p:tag name="TIMING" val="|0.8|11.7|0.9|6|5.6|2.3|1.8|1|7.3|0.9|1.2|1.2"/>
</p:tagLst>
</file>

<file path=ppt/tags/tag19.xml><?xml version="1.0" encoding="utf-8"?>
<p:tagLst xmlns:a="http://schemas.openxmlformats.org/drawingml/2006/main" xmlns:r="http://schemas.openxmlformats.org/officeDocument/2006/relationships" xmlns:p="http://schemas.openxmlformats.org/presentationml/2006/main">
  <p:tag name="TIMING" val="|0.8|11.7|0.9|6|5.6|2.3|1.8|1|7.3|0.9|1.2|1.2"/>
</p:tagLst>
</file>

<file path=ppt/tags/tag2.xml><?xml version="1.0" encoding="utf-8"?>
<p:tagLst xmlns:a="http://schemas.openxmlformats.org/drawingml/2006/main" xmlns:r="http://schemas.openxmlformats.org/officeDocument/2006/relationships" xmlns:p="http://schemas.openxmlformats.org/presentationml/2006/main">
  <p:tag name="TIMING" val="|0.8|11.7|0.9|6|5.6|2.3|1.8|1|7.3|0.9|1.2|1.2"/>
</p:tagLst>
</file>

<file path=ppt/tags/tag20.xml><?xml version="1.0" encoding="utf-8"?>
<p:tagLst xmlns:a="http://schemas.openxmlformats.org/drawingml/2006/main" xmlns:r="http://schemas.openxmlformats.org/officeDocument/2006/relationships" xmlns:p="http://schemas.openxmlformats.org/presentationml/2006/main">
  <p:tag name="TIMING" val="|0.8|11.7|0.9|6|5.6|2.3|1.8|1|7.3|0.9|1.2|1.2"/>
</p:tagLst>
</file>

<file path=ppt/tags/tag21.xml><?xml version="1.0" encoding="utf-8"?>
<p:tagLst xmlns:a="http://schemas.openxmlformats.org/drawingml/2006/main" xmlns:r="http://schemas.openxmlformats.org/officeDocument/2006/relationships" xmlns:p="http://schemas.openxmlformats.org/presentationml/2006/main">
  <p:tag name="TIMING" val="|0.8|11.7|0.9|6|5.6|2.3|1.8|1|7.3|0.9|1.2|1.2"/>
</p:tagLst>
</file>

<file path=ppt/tags/tag22.xml><?xml version="1.0" encoding="utf-8"?>
<p:tagLst xmlns:a="http://schemas.openxmlformats.org/drawingml/2006/main" xmlns:r="http://schemas.openxmlformats.org/officeDocument/2006/relationships" xmlns:p="http://schemas.openxmlformats.org/presentationml/2006/main">
  <p:tag name="TIMING" val="|0.8|11.7|0.9|6|5.6|2.3|1.8|1|7.3|0.9|1.2|1.2"/>
</p:tagLst>
</file>

<file path=ppt/tags/tag23.xml><?xml version="1.0" encoding="utf-8"?>
<p:tagLst xmlns:a="http://schemas.openxmlformats.org/drawingml/2006/main" xmlns:r="http://schemas.openxmlformats.org/officeDocument/2006/relationships" xmlns:p="http://schemas.openxmlformats.org/presentationml/2006/main">
  <p:tag name="TIMING" val="|0.8|11.7|0.9|6|5.6|2.3|1.8|1|7.3|0.9|1.2|1.2"/>
</p:tagLst>
</file>

<file path=ppt/tags/tag24.xml><?xml version="1.0" encoding="utf-8"?>
<p:tagLst xmlns:a="http://schemas.openxmlformats.org/drawingml/2006/main" xmlns:r="http://schemas.openxmlformats.org/officeDocument/2006/relationships" xmlns:p="http://schemas.openxmlformats.org/presentationml/2006/main">
  <p:tag name="TIMING" val="|0.8|11.7|0.9|6|5.6|2.3|1.8|1|7.3|0.9|1.2|1.2"/>
</p:tagLst>
</file>

<file path=ppt/tags/tag3.xml><?xml version="1.0" encoding="utf-8"?>
<p:tagLst xmlns:a="http://schemas.openxmlformats.org/drawingml/2006/main" xmlns:r="http://schemas.openxmlformats.org/officeDocument/2006/relationships" xmlns:p="http://schemas.openxmlformats.org/presentationml/2006/main">
  <p:tag name="TIMING" val="|0.8|11.7|0.9|6|5.6|2.3|1.8|1|7.3|0.9|1.2|1.2"/>
</p:tagLst>
</file>

<file path=ppt/tags/tag4.xml><?xml version="1.0" encoding="utf-8"?>
<p:tagLst xmlns:a="http://schemas.openxmlformats.org/drawingml/2006/main" xmlns:r="http://schemas.openxmlformats.org/officeDocument/2006/relationships" xmlns:p="http://schemas.openxmlformats.org/presentationml/2006/main">
  <p:tag name="TIMING" val="|0.8|11.7|0.9|6|5.6|2.3|1.8|1|7.3|0.9|1.2|1.2"/>
</p:tagLst>
</file>

<file path=ppt/tags/tag5.xml><?xml version="1.0" encoding="utf-8"?>
<p:tagLst xmlns:a="http://schemas.openxmlformats.org/drawingml/2006/main" xmlns:r="http://schemas.openxmlformats.org/officeDocument/2006/relationships" xmlns:p="http://schemas.openxmlformats.org/presentationml/2006/main">
  <p:tag name="TIMING" val="|0.8|11.7|0.9|6|5.6|2.3|1.8|1|7.3|0.9|1.2|1.2"/>
</p:tagLst>
</file>

<file path=ppt/tags/tag6.xml><?xml version="1.0" encoding="utf-8"?>
<p:tagLst xmlns:a="http://schemas.openxmlformats.org/drawingml/2006/main" xmlns:r="http://schemas.openxmlformats.org/officeDocument/2006/relationships" xmlns:p="http://schemas.openxmlformats.org/presentationml/2006/main">
  <p:tag name="TIMING" val="|0.8|11.7|0.9|6|5.6|2.3|1.8|1|7.3|0.9|1.2|1.2"/>
</p:tagLst>
</file>

<file path=ppt/tags/tag7.xml><?xml version="1.0" encoding="utf-8"?>
<p:tagLst xmlns:a="http://schemas.openxmlformats.org/drawingml/2006/main" xmlns:r="http://schemas.openxmlformats.org/officeDocument/2006/relationships" xmlns:p="http://schemas.openxmlformats.org/presentationml/2006/main">
  <p:tag name="TIMING" val="|0.8|11.7|0.9|6|5.6|2.3|1.8|1|7.3|0.9|1.2|1.2"/>
</p:tagLst>
</file>

<file path=ppt/tags/tag8.xml><?xml version="1.0" encoding="utf-8"?>
<p:tagLst xmlns:a="http://schemas.openxmlformats.org/drawingml/2006/main" xmlns:r="http://schemas.openxmlformats.org/officeDocument/2006/relationships" xmlns:p="http://schemas.openxmlformats.org/presentationml/2006/main">
  <p:tag name="TIMING" val="|0.8|11.7|0.9|6|5.6|2.3|1.8|1|7.3|0.9|1.2|1.2"/>
</p:tagLst>
</file>

<file path=ppt/tags/tag9.xml><?xml version="1.0" encoding="utf-8"?>
<p:tagLst xmlns:a="http://schemas.openxmlformats.org/drawingml/2006/main" xmlns:r="http://schemas.openxmlformats.org/officeDocument/2006/relationships" xmlns:p="http://schemas.openxmlformats.org/presentationml/2006/main">
  <p:tag name="TIMING" val="|0.8|11.7|0.9|6|5.6|2.3|1.8|1|7.3|0.9|1.2|1.2"/>
</p:tagLst>
</file>

<file path=ppt/theme/theme1.xml><?xml version="1.0" encoding="utf-8"?>
<a:theme xmlns:a="http://schemas.openxmlformats.org/drawingml/2006/main" name="第一PPT，www.1ppt.com">
  <a:themeElements>
    <a:clrScheme name="第一PPT，www.1ppt.com">
      <a:dk1>
        <a:srgbClr val="000000"/>
      </a:dk1>
      <a:lt1>
        <a:srgbClr val="FFFFFF"/>
      </a:lt1>
      <a:dk2>
        <a:srgbClr val="A7A7A7"/>
      </a:dk2>
      <a:lt2>
        <a:srgbClr val="535353"/>
      </a:lt2>
      <a:accent1>
        <a:srgbClr val="0E647C"/>
      </a:accent1>
      <a:accent2>
        <a:srgbClr val="2DB2A4"/>
      </a:accent2>
      <a:accent3>
        <a:srgbClr val="74AF47"/>
      </a:accent3>
      <a:accent4>
        <a:srgbClr val="755DA1"/>
      </a:accent4>
      <a:accent5>
        <a:srgbClr val="4BACC6"/>
      </a:accent5>
      <a:accent6>
        <a:srgbClr val="F87A08"/>
      </a:accent6>
      <a:hlink>
        <a:srgbClr val="0000FF"/>
      </a:hlink>
      <a:folHlink>
        <a:srgbClr val="FF00FF"/>
      </a:folHlink>
    </a:clrScheme>
    <a:fontScheme name="第一PPT，www.1ppt.com">
      <a:majorFont>
        <a:latin typeface="Helvetica"/>
        <a:ea typeface="Helvetica"/>
        <a:cs typeface="Helvetica"/>
      </a:majorFont>
      <a:minorFont>
        <a:latin typeface="Calibri"/>
        <a:ea typeface="Calibri"/>
        <a:cs typeface="Calibri"/>
      </a:minorFont>
    </a:fontScheme>
    <a:fmtScheme name="第一PPT，www.1ppt.com">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Pr>
      <a:bodyPr rot="0" spcFirstLastPara="1" vertOverflow="overflow" horzOverflow="overflow" vert="horz" wrap="square" lIns="45718" tIns="45718" rIns="45718" bIns="45718"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Calibri" panose="020F05020202040302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spDef>
    <a:lnDef>
      <a:spPr>
        <a:noFill/>
        <a:ln w="25400" cap="flat">
          <a:solidFill>
            <a:schemeClr val="accent1"/>
          </a:solidFill>
          <a:prstDash val="solid"/>
          <a:round/>
        </a:ln>
        <a:effectLst>
          <a:outerShdw blurRad="38100" dist="23000" dir="5400000" rotWithShape="0">
            <a:srgbClr val="000000">
              <a:alpha val="35000"/>
            </a:srgbClr>
          </a:outerShdw>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lnDef>
    <a:txDef>
      <a:spPr>
        <a:noFill/>
        <a:ln w="12700" cap="flat">
          <a:noFill/>
          <a:miter lim="400000"/>
        </a:ln>
      </a:spPr>
      <a:bodyPr rot="0" spcFirstLastPara="1" vertOverflow="overflow" horzOverflow="overflow" vert="horz" wrap="square" lIns="0" tIns="0" rIns="0" bIns="0"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Calibri" panose="020F05020202040302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第一PPT，www.1ppt.com">
  <a:themeElements>
    <a:clrScheme name="第一PPT，www.1ppt.com">
      <a:dk1>
        <a:srgbClr val="000000"/>
      </a:dk1>
      <a:lt1>
        <a:srgbClr val="FFFFFF"/>
      </a:lt1>
      <a:dk2>
        <a:srgbClr val="A7A7A7"/>
      </a:dk2>
      <a:lt2>
        <a:srgbClr val="535353"/>
      </a:lt2>
      <a:accent1>
        <a:srgbClr val="0E647C"/>
      </a:accent1>
      <a:accent2>
        <a:srgbClr val="2DB2A4"/>
      </a:accent2>
      <a:accent3>
        <a:srgbClr val="74AF47"/>
      </a:accent3>
      <a:accent4>
        <a:srgbClr val="755DA1"/>
      </a:accent4>
      <a:accent5>
        <a:srgbClr val="4BACC6"/>
      </a:accent5>
      <a:accent6>
        <a:srgbClr val="F87A08"/>
      </a:accent6>
      <a:hlink>
        <a:srgbClr val="0000FF"/>
      </a:hlink>
      <a:folHlink>
        <a:srgbClr val="FF00FF"/>
      </a:folHlink>
    </a:clrScheme>
    <a:fontScheme name="第一PPT，www.1ppt.com">
      <a:majorFont>
        <a:latin typeface="Helvetica"/>
        <a:ea typeface="Helvetica"/>
        <a:cs typeface="Helvetica"/>
      </a:majorFont>
      <a:minorFont>
        <a:latin typeface="Calibri"/>
        <a:ea typeface="Calibri"/>
        <a:cs typeface="Calibri"/>
      </a:minorFont>
    </a:fontScheme>
    <a:fmtScheme name="第一PPT，www.1ppt.com">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Pr>
      <a:bodyPr rot="0" spcFirstLastPara="1" vertOverflow="overflow" horzOverflow="overflow" vert="horz" wrap="square" lIns="45718" tIns="45718" rIns="45718" bIns="45718"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Calibri" panose="020F05020202040302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spDef>
    <a:lnDef>
      <a:spPr>
        <a:noFill/>
        <a:ln w="25400" cap="flat">
          <a:solidFill>
            <a:schemeClr val="accent1"/>
          </a:solidFill>
          <a:prstDash val="solid"/>
          <a:round/>
        </a:ln>
        <a:effectLst>
          <a:outerShdw blurRad="38100" dist="23000" dir="5400000" rotWithShape="0">
            <a:srgbClr val="000000">
              <a:alpha val="35000"/>
            </a:srgbClr>
          </a:outerShdw>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lnDef>
    <a:txDef>
      <a:spPr>
        <a:noFill/>
        <a:ln w="12700" cap="flat">
          <a:noFill/>
          <a:miter lim="400000"/>
        </a:ln>
      </a:spPr>
      <a:bodyPr rot="0" spcFirstLastPara="1" vertOverflow="overflow" horzOverflow="overflow" vert="horz" wrap="square" lIns="0" tIns="0" rIns="0" bIns="0"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Calibri" panose="020F05020202040302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1345</TotalTime>
  <Words>1442</Words>
  <Application>Microsoft Office PowerPoint</Application>
  <PresentationFormat>全屏显示(16:9)</PresentationFormat>
  <Paragraphs>334</Paragraphs>
  <Slides>37</Slides>
  <Notes>6</Notes>
  <HiddenSlides>0</HiddenSlides>
  <MMClips>1</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37</vt:i4>
      </vt:variant>
    </vt:vector>
  </HeadingPairs>
  <TitlesOfParts>
    <vt:vector size="46" baseType="lpstr">
      <vt:lpstr>Swis721 Th BT</vt:lpstr>
      <vt:lpstr>黑体</vt:lpstr>
      <vt:lpstr>宋体</vt:lpstr>
      <vt:lpstr>微软雅黑</vt:lpstr>
      <vt:lpstr>Arial</vt:lpstr>
      <vt:lpstr>Calibri</vt:lpstr>
      <vt:lpstr>Consolas</vt:lpstr>
      <vt:lpstr>Times New Roman</vt:lpstr>
      <vt:lpstr>第一PPT，www.1ppt.com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Dell</dc:creator>
  <cp:lastModifiedBy>李 圭印</cp:lastModifiedBy>
  <cp:revision>325</cp:revision>
  <dcterms:created xsi:type="dcterms:W3CDTF">2018-11-26T03:59:00Z</dcterms:created>
  <dcterms:modified xsi:type="dcterms:W3CDTF">2020-09-11T00:42:03Z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2052-11.1.0.9584</vt:lpwstr>
  </property>
</Properties>
</file>